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3"/>
  </p:notesMasterIdLst>
  <p:sldIdLst>
    <p:sldId id="256" r:id="rId2"/>
    <p:sldId id="259" r:id="rId3"/>
    <p:sldId id="260" r:id="rId4"/>
    <p:sldId id="261" r:id="rId5"/>
    <p:sldId id="262" r:id="rId6"/>
    <p:sldId id="265" r:id="rId7"/>
    <p:sldId id="283" r:id="rId8"/>
    <p:sldId id="289" r:id="rId9"/>
    <p:sldId id="292" r:id="rId10"/>
    <p:sldId id="267" r:id="rId11"/>
    <p:sldId id="270" r:id="rId12"/>
    <p:sldId id="276" r:id="rId13"/>
    <p:sldId id="269" r:id="rId14"/>
    <p:sldId id="268" r:id="rId15"/>
    <p:sldId id="293" r:id="rId16"/>
    <p:sldId id="264" r:id="rId17"/>
    <p:sldId id="266" r:id="rId18"/>
    <p:sldId id="272" r:id="rId19"/>
    <p:sldId id="277" r:id="rId20"/>
    <p:sldId id="278" r:id="rId21"/>
    <p:sldId id="290" r:id="rId22"/>
    <p:sldId id="271" r:id="rId23"/>
    <p:sldId id="291" r:id="rId24"/>
    <p:sldId id="273" r:id="rId25"/>
    <p:sldId id="274" r:id="rId26"/>
    <p:sldId id="275" r:id="rId27"/>
    <p:sldId id="263" r:id="rId28"/>
    <p:sldId id="258" r:id="rId29"/>
    <p:sldId id="257" r:id="rId30"/>
    <p:sldId id="296" r:id="rId31"/>
    <p:sldId id="297" r:id="rId32"/>
    <p:sldId id="298" r:id="rId33"/>
    <p:sldId id="282" r:id="rId34"/>
    <p:sldId id="280" r:id="rId35"/>
    <p:sldId id="295" r:id="rId36"/>
    <p:sldId id="284" r:id="rId37"/>
    <p:sldId id="285" r:id="rId38"/>
    <p:sldId id="287" r:id="rId39"/>
    <p:sldId id="286" r:id="rId40"/>
    <p:sldId id="288" r:id="rId41"/>
    <p:sldId id="27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1328"/>
    <a:srgbClr val="1171FF"/>
    <a:srgbClr val="6161FF"/>
    <a:srgbClr val="4475FE"/>
    <a:srgbClr val="3CBE99"/>
    <a:srgbClr val="33A7B3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76439" autoAdjust="0"/>
  </p:normalViewPr>
  <p:slideViewPr>
    <p:cSldViewPr snapToGrid="0">
      <p:cViewPr varScale="1">
        <p:scale>
          <a:sx n="51" d="100"/>
          <a:sy n="51" d="100"/>
        </p:scale>
        <p:origin x="9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A5C91-A06E-4FC2-913C-83632AE3BB3B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879D43F5-CC94-4855-8B88-2477A4F1D6E2}">
      <dgm:prSet phldrT="[Texto]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FUNCIONALIDAD</a:t>
          </a:r>
        </a:p>
      </dgm:t>
    </dgm:pt>
    <dgm:pt modelId="{DC351088-1D7F-4E34-ACA4-659563C2A777}" type="parTrans" cxnId="{6995B0E2-03C4-4C24-A1FF-5704687907EC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A3E77C-C7CF-4223-873D-A2018269064E}" type="sibTrans" cxnId="{6995B0E2-03C4-4C24-A1FF-5704687907EC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625C0-7D50-4F8C-8944-03FEEAA0235F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PRECISIÓN</a:t>
          </a:r>
        </a:p>
      </dgm:t>
    </dgm:pt>
    <dgm:pt modelId="{5999214C-9DE5-4ECA-8ABE-B4014D8AD150}" type="parTrans" cxnId="{F7630033-C377-462E-ACF4-FA0208E688D3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F82190-3485-4D46-AA5A-15F983C3E39E}" type="sibTrans" cxnId="{F7630033-C377-462E-ACF4-FA0208E688D3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F6CA6D-4805-44A4-B414-0EFCE74DC6DC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ADECUADO</a:t>
          </a:r>
        </a:p>
      </dgm:t>
    </dgm:pt>
    <dgm:pt modelId="{C5DBB500-F548-4DA9-8929-72A06BAF8147}" type="parTrans" cxnId="{B3EA0C58-EAA6-4168-90B2-13BD260FDD08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A9383-8C8E-454B-B775-D6985A4F44D2}" type="sibTrans" cxnId="{B3EA0C58-EAA6-4168-90B2-13BD260FDD08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BBAFE3-144B-405C-8849-84E9A8638975}">
      <dgm:prSet phldrT="[Texto]"/>
      <dgm:spPr>
        <a:solidFill>
          <a:srgbClr val="33A7B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FIABILIDAD</a:t>
          </a:r>
        </a:p>
      </dgm:t>
    </dgm:pt>
    <dgm:pt modelId="{93BA03EA-0656-494D-80DF-AC1800028FA0}" type="parTrans" cxnId="{788F0813-D175-40D4-B569-0FEACC104E2E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BAD8A9-00DA-410C-8928-DF11B9AED997}" type="sibTrans" cxnId="{788F0813-D175-40D4-B569-0FEACC104E2E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63AAA6-FA94-4C7F-928F-D610EC26627A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TOLERANTE A ERRORES</a:t>
          </a:r>
        </a:p>
      </dgm:t>
    </dgm:pt>
    <dgm:pt modelId="{176C7720-39E7-4C63-9A3A-01A7FD72F3F5}" type="parTrans" cxnId="{D46E6DCE-58AA-4300-8E97-972DF4121224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88C7CC-1822-47BA-93D8-68E16D2A3A03}" type="sibTrans" cxnId="{D46E6DCE-58AA-4300-8E97-972DF4121224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1A4CFF-9E98-45FD-9E20-424383E547B0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RECUPERABILIDAD</a:t>
          </a:r>
        </a:p>
      </dgm:t>
    </dgm:pt>
    <dgm:pt modelId="{B0A93CF3-19D4-4165-85D9-4CB6FFABCDE4}" type="parTrans" cxnId="{0413B134-326B-40C2-AF52-298DB5B71EA8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51D19B-9908-4AD6-AAF2-223B04C9057E}" type="sibTrans" cxnId="{0413B134-326B-40C2-AF52-298DB5B71EA8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80DA7-4CE4-4BB7-A72E-3BB4B70436A8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SEGURIDAD</a:t>
          </a:r>
        </a:p>
      </dgm:t>
    </dgm:pt>
    <dgm:pt modelId="{FE7B1D2E-BDBB-4D92-BD60-63506005836A}" type="parTrans" cxnId="{8F509EA4-9989-4FC3-9088-856FE9B21572}">
      <dgm:prSet/>
      <dgm:spPr>
        <a:ln w="28575">
          <a:solidFill>
            <a:srgbClr val="00B050"/>
          </a:solidFill>
        </a:ln>
      </dgm:spPr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786BD2-8452-4618-8307-A84A1B308138}" type="sibTrans" cxnId="{8F509EA4-9989-4FC3-9088-856FE9B21572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467925-F611-4028-B9FD-4F987D278B8F}">
      <dgm:prSet phldrT="[Texto]"/>
      <dgm:spPr>
        <a:solidFill>
          <a:srgbClr val="3CBE9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USABILIDAD</a:t>
          </a:r>
        </a:p>
      </dgm:t>
    </dgm:pt>
    <dgm:pt modelId="{50D9B789-1C3B-48E2-8C0C-CFBEF7426287}" type="parTrans" cxnId="{1776103A-AF5E-46CA-BEFF-66368A01FDF2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291E97-FE49-4B13-8657-4AAEE082AB6D}" type="sibTrans" cxnId="{1776103A-AF5E-46CA-BEFF-66368A01FDF2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2CD2D-A782-4B76-B836-765FE9D428BB}">
      <dgm:prSet phldrT="[Texto]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EFICIENCIA</a:t>
          </a:r>
        </a:p>
      </dgm:t>
    </dgm:pt>
    <dgm:pt modelId="{B4E23EE4-D7E7-4108-8084-38080AD6582D}" type="parTrans" cxnId="{C25BCDDB-DA5D-4AAE-AC93-38BCB010A3B3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695747-2434-4448-97A7-9EB921413F26}" type="sibTrans" cxnId="{C25BCDDB-DA5D-4AAE-AC93-38BCB010A3B3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E0EF6F-F787-426F-A4AE-CFFA73680FBD}">
      <dgm:prSet phldrT="[Texto]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MANTENIBILIDAD</a:t>
          </a:r>
        </a:p>
      </dgm:t>
    </dgm:pt>
    <dgm:pt modelId="{EA3762FE-4ECD-4809-923F-3B15DE833A27}" type="parTrans" cxnId="{D02E2D10-3AA4-487C-AD75-6CC7A407E960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58F4F7-A269-422C-8221-695F79D86E5F}" type="sibTrans" cxnId="{D02E2D10-3AA4-487C-AD75-6CC7A407E960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BA1255-2CAD-4EAE-AB29-A71FA7C614CA}">
      <dgm:prSet phldrT="[Texto]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PORTABILIDAD</a:t>
          </a:r>
        </a:p>
      </dgm:t>
    </dgm:pt>
    <dgm:pt modelId="{E7C6A310-CF23-44AD-B18B-003B50F8F71C}" type="parTrans" cxnId="{8C90122A-1410-4C73-8F4D-B45ECA0294EF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9B0B27-2765-4C1C-B390-E3B4A833F7F4}" type="sibTrans" cxnId="{8C90122A-1410-4C73-8F4D-B45ECA0294EF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1A64AC-914A-4F61-A781-85D5D9C2ECAD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COMPRENSIBILIDAD</a:t>
          </a:r>
        </a:p>
      </dgm:t>
    </dgm:pt>
    <dgm:pt modelId="{1A6E62FC-7CA4-47C5-AF41-56CBF623C165}" type="parTrans" cxnId="{7194B4BB-A062-4310-ADE3-7882C839767B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87451F-CA9B-4211-860C-B2C79626F728}" type="sibTrans" cxnId="{7194B4BB-A062-4310-ADE3-7882C839767B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CADB05-E4D9-4881-9170-E7E05AE7D3C8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OPERATIBILIDAD</a:t>
          </a:r>
        </a:p>
      </dgm:t>
    </dgm:pt>
    <dgm:pt modelId="{ECA5CCEA-34D8-4913-9FC1-BEB7EB38D0C0}" type="parTrans" cxnId="{E626AC9D-C738-4CC9-8753-1D0370267A90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FDBCAF-490F-4FE5-A64E-5D187DE09B8A}" type="sibTrans" cxnId="{E626AC9D-C738-4CC9-8753-1D0370267A90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89DF18-9B08-4D10-B9E3-BD27EC2836A4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APRENDIBILIDAD</a:t>
          </a:r>
        </a:p>
      </dgm:t>
    </dgm:pt>
    <dgm:pt modelId="{C91D0ECE-2153-477E-A8D8-C3E89D10F8F5}" type="parTrans" cxnId="{5D367607-3C80-4394-A916-01E54E0CB79B}">
      <dgm:prSet/>
      <dgm:spPr>
        <a:ln w="28575">
          <a:solidFill>
            <a:srgbClr val="00B050"/>
          </a:solidFill>
        </a:ln>
      </dgm:spPr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68A948-FD94-47DA-9142-960FAC57E3E0}" type="sibTrans" cxnId="{5D367607-3C80-4394-A916-01E54E0CB79B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1D4722-08CF-441C-BC4E-4C3FF10EDC7A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TIEMPO DE RESPUESTA</a:t>
          </a:r>
        </a:p>
      </dgm:t>
    </dgm:pt>
    <dgm:pt modelId="{9E6D36EF-F6CB-436C-AAA7-A8F8ABDD0D4F}" type="parTrans" cxnId="{C82A46AD-F037-44E1-B37F-EE927033321D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6A1D9-36CC-48DD-9CE5-27512096F045}" type="sibTrans" cxnId="{C82A46AD-F037-44E1-B37F-EE927033321D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DD52CD-AD50-4B5F-B466-EF8EF1681253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RECURSOS</a:t>
          </a:r>
        </a:p>
      </dgm:t>
    </dgm:pt>
    <dgm:pt modelId="{ACB067F2-B07B-42CD-B524-3F75352068FC}" type="parTrans" cxnId="{62733A2D-1121-422A-8B46-E0C457713B79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726F2-2EAA-4C0A-96A8-7667694358B4}" type="sibTrans" cxnId="{62733A2D-1121-422A-8B46-E0C457713B79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FB3576-34EE-4DF4-B6F2-791533F5375F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UTILIZACIÓN</a:t>
          </a:r>
        </a:p>
      </dgm:t>
    </dgm:pt>
    <dgm:pt modelId="{891F2BED-B6CE-41ED-9CDA-17360B0160D5}" type="parTrans" cxnId="{EB2C5262-A62F-404F-969F-F785ADEE16EA}">
      <dgm:prSet/>
      <dgm:spPr>
        <a:ln w="28575">
          <a:solidFill>
            <a:srgbClr val="00B050"/>
          </a:solidFill>
        </a:ln>
      </dgm:spPr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476D2-148C-41AA-A717-D0ABE8A66636}" type="sibTrans" cxnId="{EB2C5262-A62F-404F-969F-F785ADEE16EA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C21E38-DE08-4BD2-8735-46435B19D72C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ANALIZABLE</a:t>
          </a:r>
        </a:p>
      </dgm:t>
    </dgm:pt>
    <dgm:pt modelId="{87EC593B-99BF-457D-A863-870B5A818641}" type="parTrans" cxnId="{5866BB2A-2642-4C18-8DD2-6C24B3AA446F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1F3132-66DF-4E83-A143-260710383D74}" type="sibTrans" cxnId="{5866BB2A-2642-4C18-8DD2-6C24B3AA446F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1E27F2-659D-4C0C-A6B0-743BE065DF9D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CAMBIABLE</a:t>
          </a:r>
        </a:p>
      </dgm:t>
    </dgm:pt>
    <dgm:pt modelId="{9154C984-ED51-48DA-B081-DE62BA516855}" type="parTrans" cxnId="{9BEB9025-3744-410C-AFD5-EEA35247DF70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AA5E8-5E1E-4CE3-8775-8C0ED1FB91A3}" type="sibTrans" cxnId="{9BEB9025-3744-410C-AFD5-EEA35247DF70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4C7BB-AAB3-42CB-8069-B94FD68B29B4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ESTABLE</a:t>
          </a:r>
        </a:p>
      </dgm:t>
    </dgm:pt>
    <dgm:pt modelId="{6A34D07F-775A-4F6A-BDC2-28EAB786EFAF}" type="parTrans" cxnId="{979F91B3-327F-4A07-94C9-C3F68349CAEA}">
      <dgm:prSet/>
      <dgm:spPr>
        <a:ln w="28575">
          <a:solidFill>
            <a:srgbClr val="00B050"/>
          </a:solidFill>
        </a:ln>
      </dgm:spPr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FB457F-3F08-4911-959A-D8A66ED62556}" type="sibTrans" cxnId="{979F91B3-327F-4A07-94C9-C3F68349CAEA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1CC431-3DDB-483B-B80A-4FA3EF206B76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ADAPTABILIDAD</a:t>
          </a:r>
        </a:p>
      </dgm:t>
    </dgm:pt>
    <dgm:pt modelId="{29ABC0B6-D85A-427E-96FA-B380C37A3363}" type="parTrans" cxnId="{B6E029BD-86FE-4113-A79F-95998EA002F3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49EEEB-DA59-45FF-B7F7-6B97E9635C15}" type="sibTrans" cxnId="{B6E029BD-86FE-4113-A79F-95998EA002F3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E70DF7-3884-4937-81EA-798FBB822C5F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INSTALABILIDAD</a:t>
          </a:r>
        </a:p>
      </dgm:t>
    </dgm:pt>
    <dgm:pt modelId="{8A9FF1CC-E91F-49CB-863D-B6794E2982AA}" type="parTrans" cxnId="{222789CB-6253-414E-970B-B01C7F0DEBA2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3FBD7B-A46A-4983-B7DB-45004AD684D6}" type="sibTrans" cxnId="{222789CB-6253-414E-970B-B01C7F0DEBA2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E66AA5-4AAA-44AD-97BE-6128543906F3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REEMPLAZABLE</a:t>
          </a:r>
        </a:p>
      </dgm:t>
    </dgm:pt>
    <dgm:pt modelId="{A6EF7CCB-DD6E-4B45-9A69-126B767B67CC}" type="parTrans" cxnId="{1CA249D5-AACA-4FA6-A8EB-476E7B19885C}">
      <dgm:prSet/>
      <dgm:spPr>
        <a:ln w="28575">
          <a:solidFill>
            <a:srgbClr val="00B050"/>
          </a:solidFill>
        </a:ln>
      </dgm:spPr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3CCE6D-62A1-43A8-A96E-14D5063E7F09}" type="sibTrans" cxnId="{1CA249D5-AACA-4FA6-A8EB-476E7B19885C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66D928-656D-449A-990A-6B7CF741BFBD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C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MADUREZ</a:t>
          </a:r>
        </a:p>
      </dgm:t>
    </dgm:pt>
    <dgm:pt modelId="{E3AA8DFF-CC2A-4201-923B-4868CFF40023}" type="parTrans" cxnId="{2CE599FE-869F-4953-B709-676301656740}">
      <dgm:prSet/>
      <dgm:spPr>
        <a:ln w="28575">
          <a:solidFill>
            <a:srgbClr val="00B050"/>
          </a:solidFill>
        </a:ln>
      </dgm:spPr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4E0254-C9D3-4F71-B99E-7634692C118B}" type="sibTrans" cxnId="{2CE599FE-869F-4953-B709-676301656740}">
      <dgm:prSet/>
      <dgm:spPr/>
      <dgm:t>
        <a:bodyPr/>
        <a:lstStyle/>
        <a:p>
          <a:endParaRPr lang="es-C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A26949-099A-47C6-96F7-CBE1A4799A9E}" type="pres">
      <dgm:prSet presAssocID="{CE9A5C91-A06E-4FC2-913C-83632AE3BB3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CAC33C-1391-4010-8D8D-40E41AC08AC3}" type="pres">
      <dgm:prSet presAssocID="{879D43F5-CC94-4855-8B88-2477A4F1D6E2}" presName="root" presStyleCnt="0"/>
      <dgm:spPr/>
    </dgm:pt>
    <dgm:pt modelId="{CDB01010-7F00-4F89-BB42-4D9958BC7E53}" type="pres">
      <dgm:prSet presAssocID="{879D43F5-CC94-4855-8B88-2477A4F1D6E2}" presName="rootComposite" presStyleCnt="0"/>
      <dgm:spPr/>
    </dgm:pt>
    <dgm:pt modelId="{A4E56440-29F2-4B17-B886-95DED337D186}" type="pres">
      <dgm:prSet presAssocID="{879D43F5-CC94-4855-8B88-2477A4F1D6E2}" presName="rootText" presStyleLbl="node1" presStyleIdx="0" presStyleCnt="6"/>
      <dgm:spPr/>
    </dgm:pt>
    <dgm:pt modelId="{D85FD03E-5171-4E0D-91F5-ED313C9ACC07}" type="pres">
      <dgm:prSet presAssocID="{879D43F5-CC94-4855-8B88-2477A4F1D6E2}" presName="rootConnector" presStyleLbl="node1" presStyleIdx="0" presStyleCnt="6"/>
      <dgm:spPr/>
    </dgm:pt>
    <dgm:pt modelId="{BB4A921C-A720-40B9-B8FA-CCB8F087D093}" type="pres">
      <dgm:prSet presAssocID="{879D43F5-CC94-4855-8B88-2477A4F1D6E2}" presName="childShape" presStyleCnt="0"/>
      <dgm:spPr/>
    </dgm:pt>
    <dgm:pt modelId="{0759C074-BE66-4864-920E-6B83765BD24B}" type="pres">
      <dgm:prSet presAssocID="{5999214C-9DE5-4ECA-8ABE-B4014D8AD150}" presName="Name13" presStyleLbl="parChTrans1D2" presStyleIdx="0" presStyleCnt="18"/>
      <dgm:spPr/>
    </dgm:pt>
    <dgm:pt modelId="{6B3F5F52-CE4E-43C2-9FA7-9F62024C3059}" type="pres">
      <dgm:prSet presAssocID="{250625C0-7D50-4F8C-8944-03FEEAA0235F}" presName="childText" presStyleLbl="bgAcc1" presStyleIdx="0" presStyleCnt="18">
        <dgm:presLayoutVars>
          <dgm:bulletEnabled val="1"/>
        </dgm:presLayoutVars>
      </dgm:prSet>
      <dgm:spPr/>
    </dgm:pt>
    <dgm:pt modelId="{CD899DDA-81FB-482B-8A75-C593080CC55F}" type="pres">
      <dgm:prSet presAssocID="{C5DBB500-F548-4DA9-8929-72A06BAF8147}" presName="Name13" presStyleLbl="parChTrans1D2" presStyleIdx="1" presStyleCnt="18"/>
      <dgm:spPr/>
    </dgm:pt>
    <dgm:pt modelId="{4437960E-71D9-4624-BB87-6648D8358721}" type="pres">
      <dgm:prSet presAssocID="{AFF6CA6D-4805-44A4-B414-0EFCE74DC6DC}" presName="childText" presStyleLbl="bgAcc1" presStyleIdx="1" presStyleCnt="18">
        <dgm:presLayoutVars>
          <dgm:bulletEnabled val="1"/>
        </dgm:presLayoutVars>
      </dgm:prSet>
      <dgm:spPr/>
    </dgm:pt>
    <dgm:pt modelId="{F3955FAE-0697-4F24-B974-2CB0B474D1E1}" type="pres">
      <dgm:prSet presAssocID="{FE7B1D2E-BDBB-4D92-BD60-63506005836A}" presName="Name13" presStyleLbl="parChTrans1D2" presStyleIdx="2" presStyleCnt="18"/>
      <dgm:spPr/>
    </dgm:pt>
    <dgm:pt modelId="{CE5B2E03-C00F-4FC5-B612-AD1637D8E76E}" type="pres">
      <dgm:prSet presAssocID="{CC480DA7-4CE4-4BB7-A72E-3BB4B70436A8}" presName="childText" presStyleLbl="bgAcc1" presStyleIdx="2" presStyleCnt="18">
        <dgm:presLayoutVars>
          <dgm:bulletEnabled val="1"/>
        </dgm:presLayoutVars>
      </dgm:prSet>
      <dgm:spPr/>
    </dgm:pt>
    <dgm:pt modelId="{CF7ACB07-9667-4359-8E1B-36C365FE9065}" type="pres">
      <dgm:prSet presAssocID="{49BBAFE3-144B-405C-8849-84E9A8638975}" presName="root" presStyleCnt="0"/>
      <dgm:spPr/>
    </dgm:pt>
    <dgm:pt modelId="{10D0C4F5-57A8-4827-AFF9-EC611474CD69}" type="pres">
      <dgm:prSet presAssocID="{49BBAFE3-144B-405C-8849-84E9A8638975}" presName="rootComposite" presStyleCnt="0"/>
      <dgm:spPr/>
    </dgm:pt>
    <dgm:pt modelId="{204C9434-74BD-4BC3-961F-9533CB16F9AC}" type="pres">
      <dgm:prSet presAssocID="{49BBAFE3-144B-405C-8849-84E9A8638975}" presName="rootText" presStyleLbl="node1" presStyleIdx="1" presStyleCnt="6"/>
      <dgm:spPr/>
    </dgm:pt>
    <dgm:pt modelId="{8E4313EF-A6A5-4D08-90EE-99E5ED93ABBE}" type="pres">
      <dgm:prSet presAssocID="{49BBAFE3-144B-405C-8849-84E9A8638975}" presName="rootConnector" presStyleLbl="node1" presStyleIdx="1" presStyleCnt="6"/>
      <dgm:spPr/>
    </dgm:pt>
    <dgm:pt modelId="{0E3477CC-050D-4928-A2F6-A733F0F0A10A}" type="pres">
      <dgm:prSet presAssocID="{49BBAFE3-144B-405C-8849-84E9A8638975}" presName="childShape" presStyleCnt="0"/>
      <dgm:spPr/>
    </dgm:pt>
    <dgm:pt modelId="{42506749-ECFB-49DA-83FA-8875980A8425}" type="pres">
      <dgm:prSet presAssocID="{176C7720-39E7-4C63-9A3A-01A7FD72F3F5}" presName="Name13" presStyleLbl="parChTrans1D2" presStyleIdx="3" presStyleCnt="18"/>
      <dgm:spPr/>
    </dgm:pt>
    <dgm:pt modelId="{46D20B10-2F7D-4C04-8688-9091DA740226}" type="pres">
      <dgm:prSet presAssocID="{BA63AAA6-FA94-4C7F-928F-D610EC26627A}" presName="childText" presStyleLbl="bgAcc1" presStyleIdx="3" presStyleCnt="18" custScaleX="125459">
        <dgm:presLayoutVars>
          <dgm:bulletEnabled val="1"/>
        </dgm:presLayoutVars>
      </dgm:prSet>
      <dgm:spPr/>
    </dgm:pt>
    <dgm:pt modelId="{5915206F-B146-47B8-BC55-BDC10C26D605}" type="pres">
      <dgm:prSet presAssocID="{B0A93CF3-19D4-4165-85D9-4CB6FFABCDE4}" presName="Name13" presStyleLbl="parChTrans1D2" presStyleIdx="4" presStyleCnt="18"/>
      <dgm:spPr/>
    </dgm:pt>
    <dgm:pt modelId="{46960581-463D-450D-B3BE-543D7D1BE5C2}" type="pres">
      <dgm:prSet presAssocID="{B01A4CFF-9E98-45FD-9E20-424383E547B0}" presName="childText" presStyleLbl="bgAcc1" presStyleIdx="4" presStyleCnt="18" custScaleX="125459">
        <dgm:presLayoutVars>
          <dgm:bulletEnabled val="1"/>
        </dgm:presLayoutVars>
      </dgm:prSet>
      <dgm:spPr/>
    </dgm:pt>
    <dgm:pt modelId="{2794A462-B7A1-4FF1-BA86-F30ED68CE44E}" type="pres">
      <dgm:prSet presAssocID="{E3AA8DFF-CC2A-4201-923B-4868CFF40023}" presName="Name13" presStyleLbl="parChTrans1D2" presStyleIdx="5" presStyleCnt="18"/>
      <dgm:spPr/>
    </dgm:pt>
    <dgm:pt modelId="{B2FE6DF9-7C5B-4792-8A00-08E78A67B46B}" type="pres">
      <dgm:prSet presAssocID="{1F66D928-656D-449A-990A-6B7CF741BFBD}" presName="childText" presStyleLbl="bgAcc1" presStyleIdx="5" presStyleCnt="18" custScaleX="125459">
        <dgm:presLayoutVars>
          <dgm:bulletEnabled val="1"/>
        </dgm:presLayoutVars>
      </dgm:prSet>
      <dgm:spPr/>
    </dgm:pt>
    <dgm:pt modelId="{F6C2D20B-C6B8-412E-975A-777026DD3040}" type="pres">
      <dgm:prSet presAssocID="{98467925-F611-4028-B9FD-4F987D278B8F}" presName="root" presStyleCnt="0"/>
      <dgm:spPr/>
    </dgm:pt>
    <dgm:pt modelId="{B8511797-9E19-40BB-8F19-16EE307537A2}" type="pres">
      <dgm:prSet presAssocID="{98467925-F611-4028-B9FD-4F987D278B8F}" presName="rootComposite" presStyleCnt="0"/>
      <dgm:spPr/>
    </dgm:pt>
    <dgm:pt modelId="{7CE7DDCE-F0BD-48A8-936F-E110A1B0A2D9}" type="pres">
      <dgm:prSet presAssocID="{98467925-F611-4028-B9FD-4F987D278B8F}" presName="rootText" presStyleLbl="node1" presStyleIdx="2" presStyleCnt="6"/>
      <dgm:spPr/>
    </dgm:pt>
    <dgm:pt modelId="{ABFD7F07-DB7B-42B3-99EB-110E82F0F17F}" type="pres">
      <dgm:prSet presAssocID="{98467925-F611-4028-B9FD-4F987D278B8F}" presName="rootConnector" presStyleLbl="node1" presStyleIdx="2" presStyleCnt="6"/>
      <dgm:spPr/>
    </dgm:pt>
    <dgm:pt modelId="{6DF25425-95D6-42BA-AC60-85618758B85A}" type="pres">
      <dgm:prSet presAssocID="{98467925-F611-4028-B9FD-4F987D278B8F}" presName="childShape" presStyleCnt="0"/>
      <dgm:spPr/>
    </dgm:pt>
    <dgm:pt modelId="{ED9DDC78-5484-452E-AF4B-3177DA3696F3}" type="pres">
      <dgm:prSet presAssocID="{1A6E62FC-7CA4-47C5-AF41-56CBF623C165}" presName="Name13" presStyleLbl="parChTrans1D2" presStyleIdx="6" presStyleCnt="18"/>
      <dgm:spPr/>
    </dgm:pt>
    <dgm:pt modelId="{833489E6-A648-40AB-BB48-2D27C1692745}" type="pres">
      <dgm:prSet presAssocID="{131A64AC-914A-4F61-A781-85D5D9C2ECAD}" presName="childText" presStyleLbl="bgAcc1" presStyleIdx="6" presStyleCnt="18" custScaleX="141571">
        <dgm:presLayoutVars>
          <dgm:bulletEnabled val="1"/>
        </dgm:presLayoutVars>
      </dgm:prSet>
      <dgm:spPr/>
    </dgm:pt>
    <dgm:pt modelId="{8AA7687C-3FFA-4C9D-840F-D8A4A6A0F6E3}" type="pres">
      <dgm:prSet presAssocID="{ECA5CCEA-34D8-4913-9FC1-BEB7EB38D0C0}" presName="Name13" presStyleLbl="parChTrans1D2" presStyleIdx="7" presStyleCnt="18"/>
      <dgm:spPr/>
    </dgm:pt>
    <dgm:pt modelId="{10157AF9-2002-4C62-9C9F-BC23EA7D2E89}" type="pres">
      <dgm:prSet presAssocID="{C2CADB05-E4D9-4881-9170-E7E05AE7D3C8}" presName="childText" presStyleLbl="bgAcc1" presStyleIdx="7" presStyleCnt="18" custScaleX="141571">
        <dgm:presLayoutVars>
          <dgm:bulletEnabled val="1"/>
        </dgm:presLayoutVars>
      </dgm:prSet>
      <dgm:spPr/>
    </dgm:pt>
    <dgm:pt modelId="{BD8CEC3A-F76D-4844-B89C-55813E112883}" type="pres">
      <dgm:prSet presAssocID="{C91D0ECE-2153-477E-A8D8-C3E89D10F8F5}" presName="Name13" presStyleLbl="parChTrans1D2" presStyleIdx="8" presStyleCnt="18"/>
      <dgm:spPr/>
    </dgm:pt>
    <dgm:pt modelId="{D11EDB32-D1B2-41B7-AEE4-9647A39BA224}" type="pres">
      <dgm:prSet presAssocID="{6589DF18-9B08-4D10-B9E3-BD27EC2836A4}" presName="childText" presStyleLbl="bgAcc1" presStyleIdx="8" presStyleCnt="18" custScaleX="141571">
        <dgm:presLayoutVars>
          <dgm:bulletEnabled val="1"/>
        </dgm:presLayoutVars>
      </dgm:prSet>
      <dgm:spPr/>
    </dgm:pt>
    <dgm:pt modelId="{E591FE5A-D740-44DE-A9BA-6240E278C154}" type="pres">
      <dgm:prSet presAssocID="{2502CD2D-A782-4B76-B836-765FE9D428BB}" presName="root" presStyleCnt="0"/>
      <dgm:spPr/>
    </dgm:pt>
    <dgm:pt modelId="{4A6783AF-1E83-4738-BE7E-D8D23B3B48A2}" type="pres">
      <dgm:prSet presAssocID="{2502CD2D-A782-4B76-B836-765FE9D428BB}" presName="rootComposite" presStyleCnt="0"/>
      <dgm:spPr/>
    </dgm:pt>
    <dgm:pt modelId="{02C2ED1F-AEF7-45FB-8FF5-A8C4E9679269}" type="pres">
      <dgm:prSet presAssocID="{2502CD2D-A782-4B76-B836-765FE9D428BB}" presName="rootText" presStyleLbl="node1" presStyleIdx="3" presStyleCnt="6"/>
      <dgm:spPr/>
    </dgm:pt>
    <dgm:pt modelId="{9593B903-9F0D-4243-8757-AC4ABAB39FC6}" type="pres">
      <dgm:prSet presAssocID="{2502CD2D-A782-4B76-B836-765FE9D428BB}" presName="rootConnector" presStyleLbl="node1" presStyleIdx="3" presStyleCnt="6"/>
      <dgm:spPr/>
    </dgm:pt>
    <dgm:pt modelId="{D80A1607-5979-4BEC-B0C6-702D94BD11F1}" type="pres">
      <dgm:prSet presAssocID="{2502CD2D-A782-4B76-B836-765FE9D428BB}" presName="childShape" presStyleCnt="0"/>
      <dgm:spPr/>
    </dgm:pt>
    <dgm:pt modelId="{42DF6541-EFA6-46C5-8157-D8E7A3AC7D7B}" type="pres">
      <dgm:prSet presAssocID="{9E6D36EF-F6CB-436C-AAA7-A8F8ABDD0D4F}" presName="Name13" presStyleLbl="parChTrans1D2" presStyleIdx="9" presStyleCnt="18"/>
      <dgm:spPr/>
    </dgm:pt>
    <dgm:pt modelId="{115E19EA-5CCB-4F7E-88F5-4CC4853DCBED}" type="pres">
      <dgm:prSet presAssocID="{041D4722-08CF-441C-BC4E-4C3FF10EDC7A}" presName="childText" presStyleLbl="bgAcc1" presStyleIdx="9" presStyleCnt="18">
        <dgm:presLayoutVars>
          <dgm:bulletEnabled val="1"/>
        </dgm:presLayoutVars>
      </dgm:prSet>
      <dgm:spPr/>
    </dgm:pt>
    <dgm:pt modelId="{33F26BF7-D0FC-45DB-81B7-1B80D08D4065}" type="pres">
      <dgm:prSet presAssocID="{ACB067F2-B07B-42CD-B524-3F75352068FC}" presName="Name13" presStyleLbl="parChTrans1D2" presStyleIdx="10" presStyleCnt="18"/>
      <dgm:spPr/>
    </dgm:pt>
    <dgm:pt modelId="{986E1F13-DBDE-496A-88FE-FACE78377185}" type="pres">
      <dgm:prSet presAssocID="{90DD52CD-AD50-4B5F-B466-EF8EF1681253}" presName="childText" presStyleLbl="bgAcc1" presStyleIdx="10" presStyleCnt="18">
        <dgm:presLayoutVars>
          <dgm:bulletEnabled val="1"/>
        </dgm:presLayoutVars>
      </dgm:prSet>
      <dgm:spPr/>
    </dgm:pt>
    <dgm:pt modelId="{398F43E8-5584-4163-A90C-B34201561D1C}" type="pres">
      <dgm:prSet presAssocID="{891F2BED-B6CE-41ED-9CDA-17360B0160D5}" presName="Name13" presStyleLbl="parChTrans1D2" presStyleIdx="11" presStyleCnt="18"/>
      <dgm:spPr/>
    </dgm:pt>
    <dgm:pt modelId="{726DD415-AA28-4F46-8BD2-691DBC8D66A0}" type="pres">
      <dgm:prSet presAssocID="{09FB3576-34EE-4DF4-B6F2-791533F5375F}" presName="childText" presStyleLbl="bgAcc1" presStyleIdx="11" presStyleCnt="18">
        <dgm:presLayoutVars>
          <dgm:bulletEnabled val="1"/>
        </dgm:presLayoutVars>
      </dgm:prSet>
      <dgm:spPr/>
    </dgm:pt>
    <dgm:pt modelId="{4B0E9C98-E645-4AC4-AC6C-062174C47324}" type="pres">
      <dgm:prSet presAssocID="{E0E0EF6F-F787-426F-A4AE-CFFA73680FBD}" presName="root" presStyleCnt="0"/>
      <dgm:spPr/>
    </dgm:pt>
    <dgm:pt modelId="{17BB5D38-1DA7-4AEF-9F6B-280D5622B0CD}" type="pres">
      <dgm:prSet presAssocID="{E0E0EF6F-F787-426F-A4AE-CFFA73680FBD}" presName="rootComposite" presStyleCnt="0"/>
      <dgm:spPr/>
    </dgm:pt>
    <dgm:pt modelId="{3D4D5D9E-5C7B-4071-99BB-BE38DE6AD9F7}" type="pres">
      <dgm:prSet presAssocID="{E0E0EF6F-F787-426F-A4AE-CFFA73680FBD}" presName="rootText" presStyleLbl="node1" presStyleIdx="4" presStyleCnt="6"/>
      <dgm:spPr/>
    </dgm:pt>
    <dgm:pt modelId="{D5DA731F-E5CE-4A2F-954C-71E2301EFB58}" type="pres">
      <dgm:prSet presAssocID="{E0E0EF6F-F787-426F-A4AE-CFFA73680FBD}" presName="rootConnector" presStyleLbl="node1" presStyleIdx="4" presStyleCnt="6"/>
      <dgm:spPr/>
    </dgm:pt>
    <dgm:pt modelId="{DA1E310D-86B0-4C81-8F28-6CF69D838C82}" type="pres">
      <dgm:prSet presAssocID="{E0E0EF6F-F787-426F-A4AE-CFFA73680FBD}" presName="childShape" presStyleCnt="0"/>
      <dgm:spPr/>
    </dgm:pt>
    <dgm:pt modelId="{444058A2-2F01-4FB8-88CE-411E6D437D97}" type="pres">
      <dgm:prSet presAssocID="{87EC593B-99BF-457D-A863-870B5A818641}" presName="Name13" presStyleLbl="parChTrans1D2" presStyleIdx="12" presStyleCnt="18"/>
      <dgm:spPr/>
    </dgm:pt>
    <dgm:pt modelId="{20441B6E-E7B9-428B-83A2-AD6D5DE2B5EE}" type="pres">
      <dgm:prSet presAssocID="{62C21E38-DE08-4BD2-8735-46435B19D72C}" presName="childText" presStyleLbl="bgAcc1" presStyleIdx="12" presStyleCnt="18">
        <dgm:presLayoutVars>
          <dgm:bulletEnabled val="1"/>
        </dgm:presLayoutVars>
      </dgm:prSet>
      <dgm:spPr/>
    </dgm:pt>
    <dgm:pt modelId="{7D142033-05E3-461B-890A-4122CB912143}" type="pres">
      <dgm:prSet presAssocID="{9154C984-ED51-48DA-B081-DE62BA516855}" presName="Name13" presStyleLbl="parChTrans1D2" presStyleIdx="13" presStyleCnt="18"/>
      <dgm:spPr/>
    </dgm:pt>
    <dgm:pt modelId="{40D5D87B-EA1F-4CE7-8620-4C675DD4A8C8}" type="pres">
      <dgm:prSet presAssocID="{2B1E27F2-659D-4C0C-A6B0-743BE065DF9D}" presName="childText" presStyleLbl="bgAcc1" presStyleIdx="13" presStyleCnt="18">
        <dgm:presLayoutVars>
          <dgm:bulletEnabled val="1"/>
        </dgm:presLayoutVars>
      </dgm:prSet>
      <dgm:spPr/>
    </dgm:pt>
    <dgm:pt modelId="{6195E28C-3DB7-47C3-BB28-D9333615ABB5}" type="pres">
      <dgm:prSet presAssocID="{6A34D07F-775A-4F6A-BDC2-28EAB786EFAF}" presName="Name13" presStyleLbl="parChTrans1D2" presStyleIdx="14" presStyleCnt="18"/>
      <dgm:spPr/>
    </dgm:pt>
    <dgm:pt modelId="{F361C7FC-405A-424B-8422-ACC6EFE06788}" type="pres">
      <dgm:prSet presAssocID="{FD74C7BB-AAB3-42CB-8069-B94FD68B29B4}" presName="childText" presStyleLbl="bgAcc1" presStyleIdx="14" presStyleCnt="18">
        <dgm:presLayoutVars>
          <dgm:bulletEnabled val="1"/>
        </dgm:presLayoutVars>
      </dgm:prSet>
      <dgm:spPr/>
    </dgm:pt>
    <dgm:pt modelId="{F41641C3-B899-4BA9-860D-B83EF507FBC7}" type="pres">
      <dgm:prSet presAssocID="{68BA1255-2CAD-4EAE-AB29-A71FA7C614CA}" presName="root" presStyleCnt="0"/>
      <dgm:spPr/>
    </dgm:pt>
    <dgm:pt modelId="{FD505DD5-7906-4C2C-B0D5-DFF7142E7672}" type="pres">
      <dgm:prSet presAssocID="{68BA1255-2CAD-4EAE-AB29-A71FA7C614CA}" presName="rootComposite" presStyleCnt="0"/>
      <dgm:spPr/>
    </dgm:pt>
    <dgm:pt modelId="{EA6D0A8C-38F2-4563-B5F6-7AE4F14229EE}" type="pres">
      <dgm:prSet presAssocID="{68BA1255-2CAD-4EAE-AB29-A71FA7C614CA}" presName="rootText" presStyleLbl="node1" presStyleIdx="5" presStyleCnt="6"/>
      <dgm:spPr/>
    </dgm:pt>
    <dgm:pt modelId="{424FE146-15BD-4086-90FA-9717272A6F7F}" type="pres">
      <dgm:prSet presAssocID="{68BA1255-2CAD-4EAE-AB29-A71FA7C614CA}" presName="rootConnector" presStyleLbl="node1" presStyleIdx="5" presStyleCnt="6"/>
      <dgm:spPr/>
    </dgm:pt>
    <dgm:pt modelId="{54DC135F-B035-4E69-931B-B7D0EEAF821C}" type="pres">
      <dgm:prSet presAssocID="{68BA1255-2CAD-4EAE-AB29-A71FA7C614CA}" presName="childShape" presStyleCnt="0"/>
      <dgm:spPr/>
    </dgm:pt>
    <dgm:pt modelId="{328C3F83-CD13-4EFB-86AD-5403C2A73665}" type="pres">
      <dgm:prSet presAssocID="{29ABC0B6-D85A-427E-96FA-B380C37A3363}" presName="Name13" presStyleLbl="parChTrans1D2" presStyleIdx="15" presStyleCnt="18"/>
      <dgm:spPr/>
    </dgm:pt>
    <dgm:pt modelId="{9F74CD09-FE97-4004-B1DC-C4053691FA9A}" type="pres">
      <dgm:prSet presAssocID="{091CC431-3DDB-483B-B80A-4FA3EF206B76}" presName="childText" presStyleLbl="bgAcc1" presStyleIdx="15" presStyleCnt="18" custScaleX="109681">
        <dgm:presLayoutVars>
          <dgm:bulletEnabled val="1"/>
        </dgm:presLayoutVars>
      </dgm:prSet>
      <dgm:spPr/>
    </dgm:pt>
    <dgm:pt modelId="{18E80D29-1822-4B11-83BC-079F84972AA3}" type="pres">
      <dgm:prSet presAssocID="{8A9FF1CC-E91F-49CB-863D-B6794E2982AA}" presName="Name13" presStyleLbl="parChTrans1D2" presStyleIdx="16" presStyleCnt="18"/>
      <dgm:spPr/>
    </dgm:pt>
    <dgm:pt modelId="{E6DEF80F-7340-484E-B626-62AA24448ED4}" type="pres">
      <dgm:prSet presAssocID="{52E70DF7-3884-4937-81EA-798FBB822C5F}" presName="childText" presStyleLbl="bgAcc1" presStyleIdx="16" presStyleCnt="18" custScaleX="109681">
        <dgm:presLayoutVars>
          <dgm:bulletEnabled val="1"/>
        </dgm:presLayoutVars>
      </dgm:prSet>
      <dgm:spPr/>
    </dgm:pt>
    <dgm:pt modelId="{8745F26D-F2CE-470A-B834-71A5D7606319}" type="pres">
      <dgm:prSet presAssocID="{A6EF7CCB-DD6E-4B45-9A69-126B767B67CC}" presName="Name13" presStyleLbl="parChTrans1D2" presStyleIdx="17" presStyleCnt="18"/>
      <dgm:spPr/>
    </dgm:pt>
    <dgm:pt modelId="{C5DE27D5-69A6-4525-A181-453CB6FCC855}" type="pres">
      <dgm:prSet presAssocID="{3DE66AA5-4AAA-44AD-97BE-6128543906F3}" presName="childText" presStyleLbl="bgAcc1" presStyleIdx="17" presStyleCnt="18" custScaleX="109681">
        <dgm:presLayoutVars>
          <dgm:bulletEnabled val="1"/>
        </dgm:presLayoutVars>
      </dgm:prSet>
      <dgm:spPr/>
    </dgm:pt>
  </dgm:ptLst>
  <dgm:cxnLst>
    <dgm:cxn modelId="{5D367607-3C80-4394-A916-01E54E0CB79B}" srcId="{98467925-F611-4028-B9FD-4F987D278B8F}" destId="{6589DF18-9B08-4D10-B9E3-BD27EC2836A4}" srcOrd="2" destOrd="0" parTransId="{C91D0ECE-2153-477E-A8D8-C3E89D10F8F5}" sibTransId="{4568A948-FD94-47DA-9142-960FAC57E3E0}"/>
    <dgm:cxn modelId="{39F3330E-2B35-4399-9A95-5792921CBF50}" type="presOf" srcId="{98467925-F611-4028-B9FD-4F987D278B8F}" destId="{ABFD7F07-DB7B-42B3-99EB-110E82F0F17F}" srcOrd="1" destOrd="0" presId="urn:microsoft.com/office/officeart/2005/8/layout/hierarchy3"/>
    <dgm:cxn modelId="{D02E2D10-3AA4-487C-AD75-6CC7A407E960}" srcId="{CE9A5C91-A06E-4FC2-913C-83632AE3BB3B}" destId="{E0E0EF6F-F787-426F-A4AE-CFFA73680FBD}" srcOrd="4" destOrd="0" parTransId="{EA3762FE-4ECD-4809-923F-3B15DE833A27}" sibTransId="{2458F4F7-A269-422C-8221-695F79D86E5F}"/>
    <dgm:cxn modelId="{788F0813-D175-40D4-B569-0FEACC104E2E}" srcId="{CE9A5C91-A06E-4FC2-913C-83632AE3BB3B}" destId="{49BBAFE3-144B-405C-8849-84E9A8638975}" srcOrd="1" destOrd="0" parTransId="{93BA03EA-0656-494D-80DF-AC1800028FA0}" sibTransId="{56BAD8A9-00DA-410C-8928-DF11B9AED997}"/>
    <dgm:cxn modelId="{C1AFA216-70B9-4879-9CCA-F50A0D292A13}" type="presOf" srcId="{5999214C-9DE5-4ECA-8ABE-B4014D8AD150}" destId="{0759C074-BE66-4864-920E-6B83765BD24B}" srcOrd="0" destOrd="0" presId="urn:microsoft.com/office/officeart/2005/8/layout/hierarchy3"/>
    <dgm:cxn modelId="{1E00EA16-F3F5-45B6-A513-FAE53CAAE453}" type="presOf" srcId="{1F66D928-656D-449A-990A-6B7CF741BFBD}" destId="{B2FE6DF9-7C5B-4792-8A00-08E78A67B46B}" srcOrd="0" destOrd="0" presId="urn:microsoft.com/office/officeart/2005/8/layout/hierarchy3"/>
    <dgm:cxn modelId="{7AAB5F18-91B0-4EF7-937F-9FA636553A38}" type="presOf" srcId="{C2CADB05-E4D9-4881-9170-E7E05AE7D3C8}" destId="{10157AF9-2002-4C62-9C9F-BC23EA7D2E89}" srcOrd="0" destOrd="0" presId="urn:microsoft.com/office/officeart/2005/8/layout/hierarchy3"/>
    <dgm:cxn modelId="{99308321-5853-4AAC-AF52-C20913E1140E}" type="presOf" srcId="{891F2BED-B6CE-41ED-9CDA-17360B0160D5}" destId="{398F43E8-5584-4163-A90C-B34201561D1C}" srcOrd="0" destOrd="0" presId="urn:microsoft.com/office/officeart/2005/8/layout/hierarchy3"/>
    <dgm:cxn modelId="{9BEB9025-3744-410C-AFD5-EEA35247DF70}" srcId="{E0E0EF6F-F787-426F-A4AE-CFFA73680FBD}" destId="{2B1E27F2-659D-4C0C-A6B0-743BE065DF9D}" srcOrd="1" destOrd="0" parTransId="{9154C984-ED51-48DA-B081-DE62BA516855}" sibTransId="{18AAA5E8-5E1E-4CE3-8775-8C0ED1FB91A3}"/>
    <dgm:cxn modelId="{8C90122A-1410-4C73-8F4D-B45ECA0294EF}" srcId="{CE9A5C91-A06E-4FC2-913C-83632AE3BB3B}" destId="{68BA1255-2CAD-4EAE-AB29-A71FA7C614CA}" srcOrd="5" destOrd="0" parTransId="{E7C6A310-CF23-44AD-B18B-003B50F8F71C}" sibTransId="{C69B0B27-2765-4C1C-B390-E3B4A833F7F4}"/>
    <dgm:cxn modelId="{122B882A-079F-4945-A6DE-BB312CC9058D}" type="presOf" srcId="{98467925-F611-4028-B9FD-4F987D278B8F}" destId="{7CE7DDCE-F0BD-48A8-936F-E110A1B0A2D9}" srcOrd="0" destOrd="0" presId="urn:microsoft.com/office/officeart/2005/8/layout/hierarchy3"/>
    <dgm:cxn modelId="{5866BB2A-2642-4C18-8DD2-6C24B3AA446F}" srcId="{E0E0EF6F-F787-426F-A4AE-CFFA73680FBD}" destId="{62C21E38-DE08-4BD2-8735-46435B19D72C}" srcOrd="0" destOrd="0" parTransId="{87EC593B-99BF-457D-A863-870B5A818641}" sibTransId="{1D1F3132-66DF-4E83-A143-260710383D74}"/>
    <dgm:cxn modelId="{6FED082C-A60B-4F47-8B26-A21F79AB1ABD}" type="presOf" srcId="{FE7B1D2E-BDBB-4D92-BD60-63506005836A}" destId="{F3955FAE-0697-4F24-B974-2CB0B474D1E1}" srcOrd="0" destOrd="0" presId="urn:microsoft.com/office/officeart/2005/8/layout/hierarchy3"/>
    <dgm:cxn modelId="{6C841C2D-72D6-4F36-9667-1197927F18B3}" type="presOf" srcId="{C91D0ECE-2153-477E-A8D8-C3E89D10F8F5}" destId="{BD8CEC3A-F76D-4844-B89C-55813E112883}" srcOrd="0" destOrd="0" presId="urn:microsoft.com/office/officeart/2005/8/layout/hierarchy3"/>
    <dgm:cxn modelId="{62733A2D-1121-422A-8B46-E0C457713B79}" srcId="{2502CD2D-A782-4B76-B836-765FE9D428BB}" destId="{90DD52CD-AD50-4B5F-B466-EF8EF1681253}" srcOrd="1" destOrd="0" parTransId="{ACB067F2-B07B-42CD-B524-3F75352068FC}" sibTransId="{A4D726F2-2EAA-4C0A-96A8-7667694358B4}"/>
    <dgm:cxn modelId="{F7630033-C377-462E-ACF4-FA0208E688D3}" srcId="{879D43F5-CC94-4855-8B88-2477A4F1D6E2}" destId="{250625C0-7D50-4F8C-8944-03FEEAA0235F}" srcOrd="0" destOrd="0" parTransId="{5999214C-9DE5-4ECA-8ABE-B4014D8AD150}" sibTransId="{E1F82190-3485-4D46-AA5A-15F983C3E39E}"/>
    <dgm:cxn modelId="{0413B134-326B-40C2-AF52-298DB5B71EA8}" srcId="{49BBAFE3-144B-405C-8849-84E9A8638975}" destId="{B01A4CFF-9E98-45FD-9E20-424383E547B0}" srcOrd="1" destOrd="0" parTransId="{B0A93CF3-19D4-4165-85D9-4CB6FFABCDE4}" sibTransId="{3551D19B-9908-4AD6-AAF2-223B04C9057E}"/>
    <dgm:cxn modelId="{AFE8F134-642F-4916-9DBF-A18421A570E0}" type="presOf" srcId="{8A9FF1CC-E91F-49CB-863D-B6794E2982AA}" destId="{18E80D29-1822-4B11-83BC-079F84972AA3}" srcOrd="0" destOrd="0" presId="urn:microsoft.com/office/officeart/2005/8/layout/hierarchy3"/>
    <dgm:cxn modelId="{C37DD738-14B5-4947-BA74-81DD7D165901}" type="presOf" srcId="{C5DBB500-F548-4DA9-8929-72A06BAF8147}" destId="{CD899DDA-81FB-482B-8A75-C593080CC55F}" srcOrd="0" destOrd="0" presId="urn:microsoft.com/office/officeart/2005/8/layout/hierarchy3"/>
    <dgm:cxn modelId="{AA2BD039-4468-4185-9DC9-4878CEFDDAF2}" type="presOf" srcId="{1A6E62FC-7CA4-47C5-AF41-56CBF623C165}" destId="{ED9DDC78-5484-452E-AF4B-3177DA3696F3}" srcOrd="0" destOrd="0" presId="urn:microsoft.com/office/officeart/2005/8/layout/hierarchy3"/>
    <dgm:cxn modelId="{1776103A-AF5E-46CA-BEFF-66368A01FDF2}" srcId="{CE9A5C91-A06E-4FC2-913C-83632AE3BB3B}" destId="{98467925-F611-4028-B9FD-4F987D278B8F}" srcOrd="2" destOrd="0" parTransId="{50D9B789-1C3B-48E2-8C0C-CFBEF7426287}" sibTransId="{1B291E97-FE49-4B13-8657-4AAEE082AB6D}"/>
    <dgm:cxn modelId="{CA15785C-B32A-4941-A5F9-0F97B1EA1665}" type="presOf" srcId="{49BBAFE3-144B-405C-8849-84E9A8638975}" destId="{204C9434-74BD-4BC3-961F-9533CB16F9AC}" srcOrd="0" destOrd="0" presId="urn:microsoft.com/office/officeart/2005/8/layout/hierarchy3"/>
    <dgm:cxn modelId="{EB2C5262-A62F-404F-969F-F785ADEE16EA}" srcId="{2502CD2D-A782-4B76-B836-765FE9D428BB}" destId="{09FB3576-34EE-4DF4-B6F2-791533F5375F}" srcOrd="2" destOrd="0" parTransId="{891F2BED-B6CE-41ED-9CDA-17360B0160D5}" sibTransId="{4D5476D2-148C-41AA-A717-D0ABE8A66636}"/>
    <dgm:cxn modelId="{0DD35E63-5484-46AF-9B2D-FF9AF4C48D5C}" type="presOf" srcId="{E3AA8DFF-CC2A-4201-923B-4868CFF40023}" destId="{2794A462-B7A1-4FF1-BA86-F30ED68CE44E}" srcOrd="0" destOrd="0" presId="urn:microsoft.com/office/officeart/2005/8/layout/hierarchy3"/>
    <dgm:cxn modelId="{4E851C64-C0FF-41D8-9534-26B9EA461227}" type="presOf" srcId="{A6EF7CCB-DD6E-4B45-9A69-126B767B67CC}" destId="{8745F26D-F2CE-470A-B834-71A5D7606319}" srcOrd="0" destOrd="0" presId="urn:microsoft.com/office/officeart/2005/8/layout/hierarchy3"/>
    <dgm:cxn modelId="{0F887666-1DF8-4C6E-AD78-31DBEE7DA605}" type="presOf" srcId="{3DE66AA5-4AAA-44AD-97BE-6128543906F3}" destId="{C5DE27D5-69A6-4525-A181-453CB6FCC855}" srcOrd="0" destOrd="0" presId="urn:microsoft.com/office/officeart/2005/8/layout/hierarchy3"/>
    <dgm:cxn modelId="{96286447-352D-45ED-B238-E80E7F1BFE5A}" type="presOf" srcId="{B0A93CF3-19D4-4165-85D9-4CB6FFABCDE4}" destId="{5915206F-B146-47B8-BC55-BDC10C26D605}" srcOrd="0" destOrd="0" presId="urn:microsoft.com/office/officeart/2005/8/layout/hierarchy3"/>
    <dgm:cxn modelId="{6CD9E469-11E0-4E53-9AB7-A2D3119A1308}" type="presOf" srcId="{9154C984-ED51-48DA-B081-DE62BA516855}" destId="{7D142033-05E3-461B-890A-4122CB912143}" srcOrd="0" destOrd="0" presId="urn:microsoft.com/office/officeart/2005/8/layout/hierarchy3"/>
    <dgm:cxn modelId="{A31D406A-F2F5-4AE4-9E49-B014782F4DA4}" type="presOf" srcId="{68BA1255-2CAD-4EAE-AB29-A71FA7C614CA}" destId="{424FE146-15BD-4086-90FA-9717272A6F7F}" srcOrd="1" destOrd="0" presId="urn:microsoft.com/office/officeart/2005/8/layout/hierarchy3"/>
    <dgm:cxn modelId="{A8BA7C4E-BDF3-4D81-8AD8-CA1760BE1D08}" type="presOf" srcId="{6A34D07F-775A-4F6A-BDC2-28EAB786EFAF}" destId="{6195E28C-3DB7-47C3-BB28-D9333615ABB5}" srcOrd="0" destOrd="0" presId="urn:microsoft.com/office/officeart/2005/8/layout/hierarchy3"/>
    <dgm:cxn modelId="{B09AC171-D7F0-4D33-8CA5-DD63AA02D3D4}" type="presOf" srcId="{87EC593B-99BF-457D-A863-870B5A818641}" destId="{444058A2-2F01-4FB8-88CE-411E6D437D97}" srcOrd="0" destOrd="0" presId="urn:microsoft.com/office/officeart/2005/8/layout/hierarchy3"/>
    <dgm:cxn modelId="{D8FD9053-8CDE-4410-B26F-7809366D489C}" type="presOf" srcId="{BA63AAA6-FA94-4C7F-928F-D610EC26627A}" destId="{46D20B10-2F7D-4C04-8688-9091DA740226}" srcOrd="0" destOrd="0" presId="urn:microsoft.com/office/officeart/2005/8/layout/hierarchy3"/>
    <dgm:cxn modelId="{F7FD9375-0C71-4AB4-A5C4-17644F8AE9DE}" type="presOf" srcId="{176C7720-39E7-4C63-9A3A-01A7FD72F3F5}" destId="{42506749-ECFB-49DA-83FA-8875980A8425}" srcOrd="0" destOrd="0" presId="urn:microsoft.com/office/officeart/2005/8/layout/hierarchy3"/>
    <dgm:cxn modelId="{B3EA0C58-EAA6-4168-90B2-13BD260FDD08}" srcId="{879D43F5-CC94-4855-8B88-2477A4F1D6E2}" destId="{AFF6CA6D-4805-44A4-B414-0EFCE74DC6DC}" srcOrd="1" destOrd="0" parTransId="{C5DBB500-F548-4DA9-8929-72A06BAF8147}" sibTransId="{261A9383-8C8E-454B-B775-D6985A4F44D2}"/>
    <dgm:cxn modelId="{EC568758-66C1-4641-A1A8-07B57C2221FB}" type="presOf" srcId="{ACB067F2-B07B-42CD-B524-3F75352068FC}" destId="{33F26BF7-D0FC-45DB-81B7-1B80D08D4065}" srcOrd="0" destOrd="0" presId="urn:microsoft.com/office/officeart/2005/8/layout/hierarchy3"/>
    <dgm:cxn modelId="{429AA259-B50A-4CC0-8D21-D94155688401}" type="presOf" srcId="{041D4722-08CF-441C-BC4E-4C3FF10EDC7A}" destId="{115E19EA-5CCB-4F7E-88F5-4CC4853DCBED}" srcOrd="0" destOrd="0" presId="urn:microsoft.com/office/officeart/2005/8/layout/hierarchy3"/>
    <dgm:cxn modelId="{C89FD859-2FFD-472C-803A-8672BF4DFE5F}" type="presOf" srcId="{62C21E38-DE08-4BD2-8735-46435B19D72C}" destId="{20441B6E-E7B9-428B-83A2-AD6D5DE2B5EE}" srcOrd="0" destOrd="0" presId="urn:microsoft.com/office/officeart/2005/8/layout/hierarchy3"/>
    <dgm:cxn modelId="{A0FEAD5A-76AD-4E40-A013-2B6525E535FC}" type="presOf" srcId="{AFF6CA6D-4805-44A4-B414-0EFCE74DC6DC}" destId="{4437960E-71D9-4624-BB87-6648D8358721}" srcOrd="0" destOrd="0" presId="urn:microsoft.com/office/officeart/2005/8/layout/hierarchy3"/>
    <dgm:cxn modelId="{D1C7497F-16D2-42CF-9FC7-6500CDE0B12F}" type="presOf" srcId="{49BBAFE3-144B-405C-8849-84E9A8638975}" destId="{8E4313EF-A6A5-4D08-90EE-99E5ED93ABBE}" srcOrd="1" destOrd="0" presId="urn:microsoft.com/office/officeart/2005/8/layout/hierarchy3"/>
    <dgm:cxn modelId="{C7D54F81-B359-4F17-8D0A-936B6CC4F1FA}" type="presOf" srcId="{E0E0EF6F-F787-426F-A4AE-CFFA73680FBD}" destId="{D5DA731F-E5CE-4A2F-954C-71E2301EFB58}" srcOrd="1" destOrd="0" presId="urn:microsoft.com/office/officeart/2005/8/layout/hierarchy3"/>
    <dgm:cxn modelId="{B147328B-63DA-4E06-A24A-29047C6B7C0E}" type="presOf" srcId="{90DD52CD-AD50-4B5F-B466-EF8EF1681253}" destId="{986E1F13-DBDE-496A-88FE-FACE78377185}" srcOrd="0" destOrd="0" presId="urn:microsoft.com/office/officeart/2005/8/layout/hierarchy3"/>
    <dgm:cxn modelId="{1602788C-3ADC-48C8-A8BA-8AD0C6E884A1}" type="presOf" srcId="{2B1E27F2-659D-4C0C-A6B0-743BE065DF9D}" destId="{40D5D87B-EA1F-4CE7-8620-4C675DD4A8C8}" srcOrd="0" destOrd="0" presId="urn:microsoft.com/office/officeart/2005/8/layout/hierarchy3"/>
    <dgm:cxn modelId="{04EADD95-F2F3-4A5E-B628-FF9DEAB454A7}" type="presOf" srcId="{2502CD2D-A782-4B76-B836-765FE9D428BB}" destId="{9593B903-9F0D-4243-8757-AC4ABAB39FC6}" srcOrd="1" destOrd="0" presId="urn:microsoft.com/office/officeart/2005/8/layout/hierarchy3"/>
    <dgm:cxn modelId="{5BAA6A96-B379-4C63-8C98-BFA3105F1217}" type="presOf" srcId="{9E6D36EF-F6CB-436C-AAA7-A8F8ABDD0D4F}" destId="{42DF6541-EFA6-46C5-8157-D8E7A3AC7D7B}" srcOrd="0" destOrd="0" presId="urn:microsoft.com/office/officeart/2005/8/layout/hierarchy3"/>
    <dgm:cxn modelId="{1486A09B-3C07-47A8-8D08-02F986DBFDFA}" type="presOf" srcId="{52E70DF7-3884-4937-81EA-798FBB822C5F}" destId="{E6DEF80F-7340-484E-B626-62AA24448ED4}" srcOrd="0" destOrd="0" presId="urn:microsoft.com/office/officeart/2005/8/layout/hierarchy3"/>
    <dgm:cxn modelId="{8A98A49C-207E-476F-882A-2D8B6BA671EA}" type="presOf" srcId="{879D43F5-CC94-4855-8B88-2477A4F1D6E2}" destId="{A4E56440-29F2-4B17-B886-95DED337D186}" srcOrd="0" destOrd="0" presId="urn:microsoft.com/office/officeart/2005/8/layout/hierarchy3"/>
    <dgm:cxn modelId="{E626AC9D-C738-4CC9-8753-1D0370267A90}" srcId="{98467925-F611-4028-B9FD-4F987D278B8F}" destId="{C2CADB05-E4D9-4881-9170-E7E05AE7D3C8}" srcOrd="1" destOrd="0" parTransId="{ECA5CCEA-34D8-4913-9FC1-BEB7EB38D0C0}" sibTransId="{0FFDBCAF-490F-4FE5-A64E-5D187DE09B8A}"/>
    <dgm:cxn modelId="{4BE6F49F-A340-4530-8A4E-751AD03E1860}" type="presOf" srcId="{ECA5CCEA-34D8-4913-9FC1-BEB7EB38D0C0}" destId="{8AA7687C-3FFA-4C9D-840F-D8A4A6A0F6E3}" srcOrd="0" destOrd="0" presId="urn:microsoft.com/office/officeart/2005/8/layout/hierarchy3"/>
    <dgm:cxn modelId="{8F509EA4-9989-4FC3-9088-856FE9B21572}" srcId="{879D43F5-CC94-4855-8B88-2477A4F1D6E2}" destId="{CC480DA7-4CE4-4BB7-A72E-3BB4B70436A8}" srcOrd="2" destOrd="0" parTransId="{FE7B1D2E-BDBB-4D92-BD60-63506005836A}" sibTransId="{1A786BD2-8452-4618-8307-A84A1B308138}"/>
    <dgm:cxn modelId="{36DCEEA9-AD8E-45CB-A2CC-2176D128D0C0}" type="presOf" srcId="{09FB3576-34EE-4DF4-B6F2-791533F5375F}" destId="{726DD415-AA28-4F46-8BD2-691DBC8D66A0}" srcOrd="0" destOrd="0" presId="urn:microsoft.com/office/officeart/2005/8/layout/hierarchy3"/>
    <dgm:cxn modelId="{C82A46AD-F037-44E1-B37F-EE927033321D}" srcId="{2502CD2D-A782-4B76-B836-765FE9D428BB}" destId="{041D4722-08CF-441C-BC4E-4C3FF10EDC7A}" srcOrd="0" destOrd="0" parTransId="{9E6D36EF-F6CB-436C-AAA7-A8F8ABDD0D4F}" sibTransId="{4EB6A1D9-36CC-48DD-9CE5-27512096F045}"/>
    <dgm:cxn modelId="{979F91B3-327F-4A07-94C9-C3F68349CAEA}" srcId="{E0E0EF6F-F787-426F-A4AE-CFFA73680FBD}" destId="{FD74C7BB-AAB3-42CB-8069-B94FD68B29B4}" srcOrd="2" destOrd="0" parTransId="{6A34D07F-775A-4F6A-BDC2-28EAB786EFAF}" sibTransId="{25FB457F-3F08-4911-959A-D8A66ED62556}"/>
    <dgm:cxn modelId="{7CC29DB8-55CB-4368-A565-F2026BBB79D7}" type="presOf" srcId="{CC480DA7-4CE4-4BB7-A72E-3BB4B70436A8}" destId="{CE5B2E03-C00F-4FC5-B612-AD1637D8E76E}" srcOrd="0" destOrd="0" presId="urn:microsoft.com/office/officeart/2005/8/layout/hierarchy3"/>
    <dgm:cxn modelId="{7194B4BB-A062-4310-ADE3-7882C839767B}" srcId="{98467925-F611-4028-B9FD-4F987D278B8F}" destId="{131A64AC-914A-4F61-A781-85D5D9C2ECAD}" srcOrd="0" destOrd="0" parTransId="{1A6E62FC-7CA4-47C5-AF41-56CBF623C165}" sibTransId="{9787451F-CA9B-4211-860C-B2C79626F728}"/>
    <dgm:cxn modelId="{B6E029BD-86FE-4113-A79F-95998EA002F3}" srcId="{68BA1255-2CAD-4EAE-AB29-A71FA7C614CA}" destId="{091CC431-3DDB-483B-B80A-4FA3EF206B76}" srcOrd="0" destOrd="0" parTransId="{29ABC0B6-D85A-427E-96FA-B380C37A3363}" sibTransId="{3E49EEEB-DA59-45FF-B7F7-6B97E9635C15}"/>
    <dgm:cxn modelId="{2C63BABD-9F84-44B3-AF9E-2285A349DA83}" type="presOf" srcId="{250625C0-7D50-4F8C-8944-03FEEAA0235F}" destId="{6B3F5F52-CE4E-43C2-9FA7-9F62024C3059}" srcOrd="0" destOrd="0" presId="urn:microsoft.com/office/officeart/2005/8/layout/hierarchy3"/>
    <dgm:cxn modelId="{5982C7BE-19AD-4414-B7F0-882A05FBDB79}" type="presOf" srcId="{FD74C7BB-AAB3-42CB-8069-B94FD68B29B4}" destId="{F361C7FC-405A-424B-8422-ACC6EFE06788}" srcOrd="0" destOrd="0" presId="urn:microsoft.com/office/officeart/2005/8/layout/hierarchy3"/>
    <dgm:cxn modelId="{0E1D80C1-A805-4137-8BED-E51FAADCC949}" type="presOf" srcId="{879D43F5-CC94-4855-8B88-2477A4F1D6E2}" destId="{D85FD03E-5171-4E0D-91F5-ED313C9ACC07}" srcOrd="1" destOrd="0" presId="urn:microsoft.com/office/officeart/2005/8/layout/hierarchy3"/>
    <dgm:cxn modelId="{4668AAC4-9482-4593-91FE-D457DD1A0AB3}" type="presOf" srcId="{B01A4CFF-9E98-45FD-9E20-424383E547B0}" destId="{46960581-463D-450D-B3BE-543D7D1BE5C2}" srcOrd="0" destOrd="0" presId="urn:microsoft.com/office/officeart/2005/8/layout/hierarchy3"/>
    <dgm:cxn modelId="{700B71C5-0490-4D5F-807D-D9E9773EE4CF}" type="presOf" srcId="{68BA1255-2CAD-4EAE-AB29-A71FA7C614CA}" destId="{EA6D0A8C-38F2-4563-B5F6-7AE4F14229EE}" srcOrd="0" destOrd="0" presId="urn:microsoft.com/office/officeart/2005/8/layout/hierarchy3"/>
    <dgm:cxn modelId="{222789CB-6253-414E-970B-B01C7F0DEBA2}" srcId="{68BA1255-2CAD-4EAE-AB29-A71FA7C614CA}" destId="{52E70DF7-3884-4937-81EA-798FBB822C5F}" srcOrd="1" destOrd="0" parTransId="{8A9FF1CC-E91F-49CB-863D-B6794E2982AA}" sibTransId="{453FBD7B-A46A-4983-B7DB-45004AD684D6}"/>
    <dgm:cxn modelId="{D46E6DCE-58AA-4300-8E97-972DF4121224}" srcId="{49BBAFE3-144B-405C-8849-84E9A8638975}" destId="{BA63AAA6-FA94-4C7F-928F-D610EC26627A}" srcOrd="0" destOrd="0" parTransId="{176C7720-39E7-4C63-9A3A-01A7FD72F3F5}" sibTransId="{2D88C7CC-1822-47BA-93D8-68E16D2A3A03}"/>
    <dgm:cxn modelId="{1CA249D5-AACA-4FA6-A8EB-476E7B19885C}" srcId="{68BA1255-2CAD-4EAE-AB29-A71FA7C614CA}" destId="{3DE66AA5-4AAA-44AD-97BE-6128543906F3}" srcOrd="2" destOrd="0" parTransId="{A6EF7CCB-DD6E-4B45-9A69-126B767B67CC}" sibTransId="{A53CCE6D-62A1-43A8-A96E-14D5063E7F09}"/>
    <dgm:cxn modelId="{E286F5D7-C51A-4FDE-A488-4DD15AF6A955}" type="presOf" srcId="{CE9A5C91-A06E-4FC2-913C-83632AE3BB3B}" destId="{3AA26949-099A-47C6-96F7-CBE1A4799A9E}" srcOrd="0" destOrd="0" presId="urn:microsoft.com/office/officeart/2005/8/layout/hierarchy3"/>
    <dgm:cxn modelId="{504D14DB-810C-42FC-A44D-82288CF38281}" type="presOf" srcId="{2502CD2D-A782-4B76-B836-765FE9D428BB}" destId="{02C2ED1F-AEF7-45FB-8FF5-A8C4E9679269}" srcOrd="0" destOrd="0" presId="urn:microsoft.com/office/officeart/2005/8/layout/hierarchy3"/>
    <dgm:cxn modelId="{A7D78BDB-64F3-45B4-91B2-6217083E70F2}" type="presOf" srcId="{131A64AC-914A-4F61-A781-85D5D9C2ECAD}" destId="{833489E6-A648-40AB-BB48-2D27C1692745}" srcOrd="0" destOrd="0" presId="urn:microsoft.com/office/officeart/2005/8/layout/hierarchy3"/>
    <dgm:cxn modelId="{C25BCDDB-DA5D-4AAE-AC93-38BCB010A3B3}" srcId="{CE9A5C91-A06E-4FC2-913C-83632AE3BB3B}" destId="{2502CD2D-A782-4B76-B836-765FE9D428BB}" srcOrd="3" destOrd="0" parTransId="{B4E23EE4-D7E7-4108-8084-38080AD6582D}" sibTransId="{74695747-2434-4448-97A7-9EB921413F26}"/>
    <dgm:cxn modelId="{E03DC9E1-7BDF-4207-8911-8E9F6D23B39A}" type="presOf" srcId="{6589DF18-9B08-4D10-B9E3-BD27EC2836A4}" destId="{D11EDB32-D1B2-41B7-AEE4-9647A39BA224}" srcOrd="0" destOrd="0" presId="urn:microsoft.com/office/officeart/2005/8/layout/hierarchy3"/>
    <dgm:cxn modelId="{6995B0E2-03C4-4C24-A1FF-5704687907EC}" srcId="{CE9A5C91-A06E-4FC2-913C-83632AE3BB3B}" destId="{879D43F5-CC94-4855-8B88-2477A4F1D6E2}" srcOrd="0" destOrd="0" parTransId="{DC351088-1D7F-4E34-ACA4-659563C2A777}" sibTransId="{FAA3E77C-C7CF-4223-873D-A2018269064E}"/>
    <dgm:cxn modelId="{192E54E5-D2EE-448D-B3F2-6637C07596AF}" type="presOf" srcId="{29ABC0B6-D85A-427E-96FA-B380C37A3363}" destId="{328C3F83-CD13-4EFB-86AD-5403C2A73665}" srcOrd="0" destOrd="0" presId="urn:microsoft.com/office/officeart/2005/8/layout/hierarchy3"/>
    <dgm:cxn modelId="{45B726F5-3480-4B07-A213-38E63BE3997A}" type="presOf" srcId="{E0E0EF6F-F787-426F-A4AE-CFFA73680FBD}" destId="{3D4D5D9E-5C7B-4071-99BB-BE38DE6AD9F7}" srcOrd="0" destOrd="0" presId="urn:microsoft.com/office/officeart/2005/8/layout/hierarchy3"/>
    <dgm:cxn modelId="{2CE599FE-869F-4953-B709-676301656740}" srcId="{49BBAFE3-144B-405C-8849-84E9A8638975}" destId="{1F66D928-656D-449A-990A-6B7CF741BFBD}" srcOrd="2" destOrd="0" parTransId="{E3AA8DFF-CC2A-4201-923B-4868CFF40023}" sibTransId="{AA4E0254-C9D3-4F71-B99E-7634692C118B}"/>
    <dgm:cxn modelId="{9C8888FF-9204-424B-8C36-ABF5F96C5FAF}" type="presOf" srcId="{091CC431-3DDB-483B-B80A-4FA3EF206B76}" destId="{9F74CD09-FE97-4004-B1DC-C4053691FA9A}" srcOrd="0" destOrd="0" presId="urn:microsoft.com/office/officeart/2005/8/layout/hierarchy3"/>
    <dgm:cxn modelId="{0F00AE3F-B345-4ECB-BD5C-563090F281FB}" type="presParOf" srcId="{3AA26949-099A-47C6-96F7-CBE1A4799A9E}" destId="{83CAC33C-1391-4010-8D8D-40E41AC08AC3}" srcOrd="0" destOrd="0" presId="urn:microsoft.com/office/officeart/2005/8/layout/hierarchy3"/>
    <dgm:cxn modelId="{C849CC46-EA32-4542-B1C3-A40F46328EF3}" type="presParOf" srcId="{83CAC33C-1391-4010-8D8D-40E41AC08AC3}" destId="{CDB01010-7F00-4F89-BB42-4D9958BC7E53}" srcOrd="0" destOrd="0" presId="urn:microsoft.com/office/officeart/2005/8/layout/hierarchy3"/>
    <dgm:cxn modelId="{8F1A7531-39C7-4292-ADE3-74E0FBACBBBC}" type="presParOf" srcId="{CDB01010-7F00-4F89-BB42-4D9958BC7E53}" destId="{A4E56440-29F2-4B17-B886-95DED337D186}" srcOrd="0" destOrd="0" presId="urn:microsoft.com/office/officeart/2005/8/layout/hierarchy3"/>
    <dgm:cxn modelId="{151E3853-AC65-4EF7-A4A3-EE2F85855089}" type="presParOf" srcId="{CDB01010-7F00-4F89-BB42-4D9958BC7E53}" destId="{D85FD03E-5171-4E0D-91F5-ED313C9ACC07}" srcOrd="1" destOrd="0" presId="urn:microsoft.com/office/officeart/2005/8/layout/hierarchy3"/>
    <dgm:cxn modelId="{5A43CFEA-D6B6-4FA5-8B4D-ED5135677FD3}" type="presParOf" srcId="{83CAC33C-1391-4010-8D8D-40E41AC08AC3}" destId="{BB4A921C-A720-40B9-B8FA-CCB8F087D093}" srcOrd="1" destOrd="0" presId="urn:microsoft.com/office/officeart/2005/8/layout/hierarchy3"/>
    <dgm:cxn modelId="{767F4857-74C7-42AF-ABC1-CCD63C57D5A3}" type="presParOf" srcId="{BB4A921C-A720-40B9-B8FA-CCB8F087D093}" destId="{0759C074-BE66-4864-920E-6B83765BD24B}" srcOrd="0" destOrd="0" presId="urn:microsoft.com/office/officeart/2005/8/layout/hierarchy3"/>
    <dgm:cxn modelId="{8B8258D1-FBF9-4A20-B13A-6DB0DCEBB1D8}" type="presParOf" srcId="{BB4A921C-A720-40B9-B8FA-CCB8F087D093}" destId="{6B3F5F52-CE4E-43C2-9FA7-9F62024C3059}" srcOrd="1" destOrd="0" presId="urn:microsoft.com/office/officeart/2005/8/layout/hierarchy3"/>
    <dgm:cxn modelId="{EC961B5C-7009-47F0-932D-8F8A9C33BEB9}" type="presParOf" srcId="{BB4A921C-A720-40B9-B8FA-CCB8F087D093}" destId="{CD899DDA-81FB-482B-8A75-C593080CC55F}" srcOrd="2" destOrd="0" presId="urn:microsoft.com/office/officeart/2005/8/layout/hierarchy3"/>
    <dgm:cxn modelId="{A908E5EA-61C8-41C4-A593-388449E35559}" type="presParOf" srcId="{BB4A921C-A720-40B9-B8FA-CCB8F087D093}" destId="{4437960E-71D9-4624-BB87-6648D8358721}" srcOrd="3" destOrd="0" presId="urn:microsoft.com/office/officeart/2005/8/layout/hierarchy3"/>
    <dgm:cxn modelId="{B44F61AE-0569-4C18-B28E-3126FB1C46A0}" type="presParOf" srcId="{BB4A921C-A720-40B9-B8FA-CCB8F087D093}" destId="{F3955FAE-0697-4F24-B974-2CB0B474D1E1}" srcOrd="4" destOrd="0" presId="urn:microsoft.com/office/officeart/2005/8/layout/hierarchy3"/>
    <dgm:cxn modelId="{A63DC952-A880-4E53-A7B1-F7CA96435F70}" type="presParOf" srcId="{BB4A921C-A720-40B9-B8FA-CCB8F087D093}" destId="{CE5B2E03-C00F-4FC5-B612-AD1637D8E76E}" srcOrd="5" destOrd="0" presId="urn:microsoft.com/office/officeart/2005/8/layout/hierarchy3"/>
    <dgm:cxn modelId="{7CCA4B65-F8AF-4C2A-94A7-2FA3893C7C72}" type="presParOf" srcId="{3AA26949-099A-47C6-96F7-CBE1A4799A9E}" destId="{CF7ACB07-9667-4359-8E1B-36C365FE9065}" srcOrd="1" destOrd="0" presId="urn:microsoft.com/office/officeart/2005/8/layout/hierarchy3"/>
    <dgm:cxn modelId="{9577B281-DF3F-47B0-9D3F-9CA1C3AB3F6A}" type="presParOf" srcId="{CF7ACB07-9667-4359-8E1B-36C365FE9065}" destId="{10D0C4F5-57A8-4827-AFF9-EC611474CD69}" srcOrd="0" destOrd="0" presId="urn:microsoft.com/office/officeart/2005/8/layout/hierarchy3"/>
    <dgm:cxn modelId="{A5F82C9F-950A-42B7-AEFC-F3BAFF435DC2}" type="presParOf" srcId="{10D0C4F5-57A8-4827-AFF9-EC611474CD69}" destId="{204C9434-74BD-4BC3-961F-9533CB16F9AC}" srcOrd="0" destOrd="0" presId="urn:microsoft.com/office/officeart/2005/8/layout/hierarchy3"/>
    <dgm:cxn modelId="{E542776B-9275-4DDA-A9A5-212B7A253C9E}" type="presParOf" srcId="{10D0C4F5-57A8-4827-AFF9-EC611474CD69}" destId="{8E4313EF-A6A5-4D08-90EE-99E5ED93ABBE}" srcOrd="1" destOrd="0" presId="urn:microsoft.com/office/officeart/2005/8/layout/hierarchy3"/>
    <dgm:cxn modelId="{19622C0B-CD7D-4B7E-B572-D4829E76189D}" type="presParOf" srcId="{CF7ACB07-9667-4359-8E1B-36C365FE9065}" destId="{0E3477CC-050D-4928-A2F6-A733F0F0A10A}" srcOrd="1" destOrd="0" presId="urn:microsoft.com/office/officeart/2005/8/layout/hierarchy3"/>
    <dgm:cxn modelId="{500D67F7-1C86-4901-AC2C-631577F7FFA7}" type="presParOf" srcId="{0E3477CC-050D-4928-A2F6-A733F0F0A10A}" destId="{42506749-ECFB-49DA-83FA-8875980A8425}" srcOrd="0" destOrd="0" presId="urn:microsoft.com/office/officeart/2005/8/layout/hierarchy3"/>
    <dgm:cxn modelId="{B5A66C03-04D3-4E31-959A-EDE3901D8EC9}" type="presParOf" srcId="{0E3477CC-050D-4928-A2F6-A733F0F0A10A}" destId="{46D20B10-2F7D-4C04-8688-9091DA740226}" srcOrd="1" destOrd="0" presId="urn:microsoft.com/office/officeart/2005/8/layout/hierarchy3"/>
    <dgm:cxn modelId="{CBCB39D9-3E7D-47A1-8FD3-7ABD49CD066D}" type="presParOf" srcId="{0E3477CC-050D-4928-A2F6-A733F0F0A10A}" destId="{5915206F-B146-47B8-BC55-BDC10C26D605}" srcOrd="2" destOrd="0" presId="urn:microsoft.com/office/officeart/2005/8/layout/hierarchy3"/>
    <dgm:cxn modelId="{BB53D75B-7B25-440D-9DDC-AFC5581BE81F}" type="presParOf" srcId="{0E3477CC-050D-4928-A2F6-A733F0F0A10A}" destId="{46960581-463D-450D-B3BE-543D7D1BE5C2}" srcOrd="3" destOrd="0" presId="urn:microsoft.com/office/officeart/2005/8/layout/hierarchy3"/>
    <dgm:cxn modelId="{744004F7-EBFF-44CA-826E-CD64F2AFB8CF}" type="presParOf" srcId="{0E3477CC-050D-4928-A2F6-A733F0F0A10A}" destId="{2794A462-B7A1-4FF1-BA86-F30ED68CE44E}" srcOrd="4" destOrd="0" presId="urn:microsoft.com/office/officeart/2005/8/layout/hierarchy3"/>
    <dgm:cxn modelId="{7B385C7C-2116-4DE3-884E-6777481FCFC3}" type="presParOf" srcId="{0E3477CC-050D-4928-A2F6-A733F0F0A10A}" destId="{B2FE6DF9-7C5B-4792-8A00-08E78A67B46B}" srcOrd="5" destOrd="0" presId="urn:microsoft.com/office/officeart/2005/8/layout/hierarchy3"/>
    <dgm:cxn modelId="{2741EB4A-AB43-47BD-825B-659320D26FB7}" type="presParOf" srcId="{3AA26949-099A-47C6-96F7-CBE1A4799A9E}" destId="{F6C2D20B-C6B8-412E-975A-777026DD3040}" srcOrd="2" destOrd="0" presId="urn:microsoft.com/office/officeart/2005/8/layout/hierarchy3"/>
    <dgm:cxn modelId="{BFEDBB9B-CF73-4597-9999-F39DADE4B729}" type="presParOf" srcId="{F6C2D20B-C6B8-412E-975A-777026DD3040}" destId="{B8511797-9E19-40BB-8F19-16EE307537A2}" srcOrd="0" destOrd="0" presId="urn:microsoft.com/office/officeart/2005/8/layout/hierarchy3"/>
    <dgm:cxn modelId="{69FDF3B5-EE15-42C2-BC64-231D69A3B09F}" type="presParOf" srcId="{B8511797-9E19-40BB-8F19-16EE307537A2}" destId="{7CE7DDCE-F0BD-48A8-936F-E110A1B0A2D9}" srcOrd="0" destOrd="0" presId="urn:microsoft.com/office/officeart/2005/8/layout/hierarchy3"/>
    <dgm:cxn modelId="{1B3965E3-5F4C-402B-9EEC-6AA2DFDD927A}" type="presParOf" srcId="{B8511797-9E19-40BB-8F19-16EE307537A2}" destId="{ABFD7F07-DB7B-42B3-99EB-110E82F0F17F}" srcOrd="1" destOrd="0" presId="urn:microsoft.com/office/officeart/2005/8/layout/hierarchy3"/>
    <dgm:cxn modelId="{6CD11062-E16E-4225-BCDF-7559403A7568}" type="presParOf" srcId="{F6C2D20B-C6B8-412E-975A-777026DD3040}" destId="{6DF25425-95D6-42BA-AC60-85618758B85A}" srcOrd="1" destOrd="0" presId="urn:microsoft.com/office/officeart/2005/8/layout/hierarchy3"/>
    <dgm:cxn modelId="{F72238DC-7CDC-4F4F-8C16-09199495B7D3}" type="presParOf" srcId="{6DF25425-95D6-42BA-AC60-85618758B85A}" destId="{ED9DDC78-5484-452E-AF4B-3177DA3696F3}" srcOrd="0" destOrd="0" presId="urn:microsoft.com/office/officeart/2005/8/layout/hierarchy3"/>
    <dgm:cxn modelId="{9FEC19B2-0F45-4043-B937-FE60F25F22D0}" type="presParOf" srcId="{6DF25425-95D6-42BA-AC60-85618758B85A}" destId="{833489E6-A648-40AB-BB48-2D27C1692745}" srcOrd="1" destOrd="0" presId="urn:microsoft.com/office/officeart/2005/8/layout/hierarchy3"/>
    <dgm:cxn modelId="{D0F5F7E4-FD37-4EF5-8F99-9E43395F39AA}" type="presParOf" srcId="{6DF25425-95D6-42BA-AC60-85618758B85A}" destId="{8AA7687C-3FFA-4C9D-840F-D8A4A6A0F6E3}" srcOrd="2" destOrd="0" presId="urn:microsoft.com/office/officeart/2005/8/layout/hierarchy3"/>
    <dgm:cxn modelId="{0B7062DC-80C9-41C1-8FB1-C58419B329FE}" type="presParOf" srcId="{6DF25425-95D6-42BA-AC60-85618758B85A}" destId="{10157AF9-2002-4C62-9C9F-BC23EA7D2E89}" srcOrd="3" destOrd="0" presId="urn:microsoft.com/office/officeart/2005/8/layout/hierarchy3"/>
    <dgm:cxn modelId="{7507998E-F8C4-4457-89EB-C401F32AE13C}" type="presParOf" srcId="{6DF25425-95D6-42BA-AC60-85618758B85A}" destId="{BD8CEC3A-F76D-4844-B89C-55813E112883}" srcOrd="4" destOrd="0" presId="urn:microsoft.com/office/officeart/2005/8/layout/hierarchy3"/>
    <dgm:cxn modelId="{74CC25DC-BB70-49CD-857F-D6714E947037}" type="presParOf" srcId="{6DF25425-95D6-42BA-AC60-85618758B85A}" destId="{D11EDB32-D1B2-41B7-AEE4-9647A39BA224}" srcOrd="5" destOrd="0" presId="urn:microsoft.com/office/officeart/2005/8/layout/hierarchy3"/>
    <dgm:cxn modelId="{655B2CB2-E105-4B32-A29F-9ED24B513C49}" type="presParOf" srcId="{3AA26949-099A-47C6-96F7-CBE1A4799A9E}" destId="{E591FE5A-D740-44DE-A9BA-6240E278C154}" srcOrd="3" destOrd="0" presId="urn:microsoft.com/office/officeart/2005/8/layout/hierarchy3"/>
    <dgm:cxn modelId="{CB2FDD56-C2D6-4C58-A196-03E43E382B1D}" type="presParOf" srcId="{E591FE5A-D740-44DE-A9BA-6240E278C154}" destId="{4A6783AF-1E83-4738-BE7E-D8D23B3B48A2}" srcOrd="0" destOrd="0" presId="urn:microsoft.com/office/officeart/2005/8/layout/hierarchy3"/>
    <dgm:cxn modelId="{031461A4-B2A2-4519-B1F3-EE8C9D20C034}" type="presParOf" srcId="{4A6783AF-1E83-4738-BE7E-D8D23B3B48A2}" destId="{02C2ED1F-AEF7-45FB-8FF5-A8C4E9679269}" srcOrd="0" destOrd="0" presId="urn:microsoft.com/office/officeart/2005/8/layout/hierarchy3"/>
    <dgm:cxn modelId="{691662BC-1496-4864-B1B7-99D10F107C62}" type="presParOf" srcId="{4A6783AF-1E83-4738-BE7E-D8D23B3B48A2}" destId="{9593B903-9F0D-4243-8757-AC4ABAB39FC6}" srcOrd="1" destOrd="0" presId="urn:microsoft.com/office/officeart/2005/8/layout/hierarchy3"/>
    <dgm:cxn modelId="{1D6B163A-997F-40BC-A1BB-5A4C7251E43A}" type="presParOf" srcId="{E591FE5A-D740-44DE-A9BA-6240E278C154}" destId="{D80A1607-5979-4BEC-B0C6-702D94BD11F1}" srcOrd="1" destOrd="0" presId="urn:microsoft.com/office/officeart/2005/8/layout/hierarchy3"/>
    <dgm:cxn modelId="{930E4841-796A-4873-BE6E-611AA1A8A92B}" type="presParOf" srcId="{D80A1607-5979-4BEC-B0C6-702D94BD11F1}" destId="{42DF6541-EFA6-46C5-8157-D8E7A3AC7D7B}" srcOrd="0" destOrd="0" presId="urn:microsoft.com/office/officeart/2005/8/layout/hierarchy3"/>
    <dgm:cxn modelId="{67C4CFAB-3657-4097-AF3B-833C12B3DB30}" type="presParOf" srcId="{D80A1607-5979-4BEC-B0C6-702D94BD11F1}" destId="{115E19EA-5CCB-4F7E-88F5-4CC4853DCBED}" srcOrd="1" destOrd="0" presId="urn:microsoft.com/office/officeart/2005/8/layout/hierarchy3"/>
    <dgm:cxn modelId="{AC0952A8-0A25-44E2-BB76-AACF991C4C36}" type="presParOf" srcId="{D80A1607-5979-4BEC-B0C6-702D94BD11F1}" destId="{33F26BF7-D0FC-45DB-81B7-1B80D08D4065}" srcOrd="2" destOrd="0" presId="urn:microsoft.com/office/officeart/2005/8/layout/hierarchy3"/>
    <dgm:cxn modelId="{F119DC10-0A16-4B74-968E-C8380B783C18}" type="presParOf" srcId="{D80A1607-5979-4BEC-B0C6-702D94BD11F1}" destId="{986E1F13-DBDE-496A-88FE-FACE78377185}" srcOrd="3" destOrd="0" presId="urn:microsoft.com/office/officeart/2005/8/layout/hierarchy3"/>
    <dgm:cxn modelId="{90107A25-B8F7-411A-9DE2-946844E0B956}" type="presParOf" srcId="{D80A1607-5979-4BEC-B0C6-702D94BD11F1}" destId="{398F43E8-5584-4163-A90C-B34201561D1C}" srcOrd="4" destOrd="0" presId="urn:microsoft.com/office/officeart/2005/8/layout/hierarchy3"/>
    <dgm:cxn modelId="{49E1AB38-B2B9-4F71-A564-90C6828F7762}" type="presParOf" srcId="{D80A1607-5979-4BEC-B0C6-702D94BD11F1}" destId="{726DD415-AA28-4F46-8BD2-691DBC8D66A0}" srcOrd="5" destOrd="0" presId="urn:microsoft.com/office/officeart/2005/8/layout/hierarchy3"/>
    <dgm:cxn modelId="{0D3B1AA5-5C23-4C52-BB55-27A1747BE664}" type="presParOf" srcId="{3AA26949-099A-47C6-96F7-CBE1A4799A9E}" destId="{4B0E9C98-E645-4AC4-AC6C-062174C47324}" srcOrd="4" destOrd="0" presId="urn:microsoft.com/office/officeart/2005/8/layout/hierarchy3"/>
    <dgm:cxn modelId="{7672266A-A839-4508-A926-AD0A53E5B64E}" type="presParOf" srcId="{4B0E9C98-E645-4AC4-AC6C-062174C47324}" destId="{17BB5D38-1DA7-4AEF-9F6B-280D5622B0CD}" srcOrd="0" destOrd="0" presId="urn:microsoft.com/office/officeart/2005/8/layout/hierarchy3"/>
    <dgm:cxn modelId="{4E8DA7F1-25C5-4381-98CB-38CE86444379}" type="presParOf" srcId="{17BB5D38-1DA7-4AEF-9F6B-280D5622B0CD}" destId="{3D4D5D9E-5C7B-4071-99BB-BE38DE6AD9F7}" srcOrd="0" destOrd="0" presId="urn:microsoft.com/office/officeart/2005/8/layout/hierarchy3"/>
    <dgm:cxn modelId="{3466267A-E813-426C-B545-4B5FE0D51C3B}" type="presParOf" srcId="{17BB5D38-1DA7-4AEF-9F6B-280D5622B0CD}" destId="{D5DA731F-E5CE-4A2F-954C-71E2301EFB58}" srcOrd="1" destOrd="0" presId="urn:microsoft.com/office/officeart/2005/8/layout/hierarchy3"/>
    <dgm:cxn modelId="{96971DE7-B34B-41DE-A673-6B0C6A878691}" type="presParOf" srcId="{4B0E9C98-E645-4AC4-AC6C-062174C47324}" destId="{DA1E310D-86B0-4C81-8F28-6CF69D838C82}" srcOrd="1" destOrd="0" presId="urn:microsoft.com/office/officeart/2005/8/layout/hierarchy3"/>
    <dgm:cxn modelId="{4FD6F3A1-E10F-4529-8415-9E156B458DB2}" type="presParOf" srcId="{DA1E310D-86B0-4C81-8F28-6CF69D838C82}" destId="{444058A2-2F01-4FB8-88CE-411E6D437D97}" srcOrd="0" destOrd="0" presId="urn:microsoft.com/office/officeart/2005/8/layout/hierarchy3"/>
    <dgm:cxn modelId="{C43AD3AE-51EB-4BCC-8068-FC334E5C19EF}" type="presParOf" srcId="{DA1E310D-86B0-4C81-8F28-6CF69D838C82}" destId="{20441B6E-E7B9-428B-83A2-AD6D5DE2B5EE}" srcOrd="1" destOrd="0" presId="urn:microsoft.com/office/officeart/2005/8/layout/hierarchy3"/>
    <dgm:cxn modelId="{840280EA-1254-4A37-8336-B6BAF5F80DFA}" type="presParOf" srcId="{DA1E310D-86B0-4C81-8F28-6CF69D838C82}" destId="{7D142033-05E3-461B-890A-4122CB912143}" srcOrd="2" destOrd="0" presId="urn:microsoft.com/office/officeart/2005/8/layout/hierarchy3"/>
    <dgm:cxn modelId="{C6E66998-6550-4CDF-933E-A0F8D53FDA07}" type="presParOf" srcId="{DA1E310D-86B0-4C81-8F28-6CF69D838C82}" destId="{40D5D87B-EA1F-4CE7-8620-4C675DD4A8C8}" srcOrd="3" destOrd="0" presId="urn:microsoft.com/office/officeart/2005/8/layout/hierarchy3"/>
    <dgm:cxn modelId="{758C6A12-A72E-4C21-9B39-01A6B93ED288}" type="presParOf" srcId="{DA1E310D-86B0-4C81-8F28-6CF69D838C82}" destId="{6195E28C-3DB7-47C3-BB28-D9333615ABB5}" srcOrd="4" destOrd="0" presId="urn:microsoft.com/office/officeart/2005/8/layout/hierarchy3"/>
    <dgm:cxn modelId="{D4F86DA4-D99A-4F81-B287-C6A342784B9F}" type="presParOf" srcId="{DA1E310D-86B0-4C81-8F28-6CF69D838C82}" destId="{F361C7FC-405A-424B-8422-ACC6EFE06788}" srcOrd="5" destOrd="0" presId="urn:microsoft.com/office/officeart/2005/8/layout/hierarchy3"/>
    <dgm:cxn modelId="{2E5E6C14-9B36-449E-9906-D22B12F8ECC5}" type="presParOf" srcId="{3AA26949-099A-47C6-96F7-CBE1A4799A9E}" destId="{F41641C3-B899-4BA9-860D-B83EF507FBC7}" srcOrd="5" destOrd="0" presId="urn:microsoft.com/office/officeart/2005/8/layout/hierarchy3"/>
    <dgm:cxn modelId="{EF72B0F3-8403-410B-9320-A9DAA8D9EE77}" type="presParOf" srcId="{F41641C3-B899-4BA9-860D-B83EF507FBC7}" destId="{FD505DD5-7906-4C2C-B0D5-DFF7142E7672}" srcOrd="0" destOrd="0" presId="urn:microsoft.com/office/officeart/2005/8/layout/hierarchy3"/>
    <dgm:cxn modelId="{659FF291-D8D6-4710-BDC7-CC50816F87D6}" type="presParOf" srcId="{FD505DD5-7906-4C2C-B0D5-DFF7142E7672}" destId="{EA6D0A8C-38F2-4563-B5F6-7AE4F14229EE}" srcOrd="0" destOrd="0" presId="urn:microsoft.com/office/officeart/2005/8/layout/hierarchy3"/>
    <dgm:cxn modelId="{06F4E35B-C481-4065-8646-7E062B1ED934}" type="presParOf" srcId="{FD505DD5-7906-4C2C-B0D5-DFF7142E7672}" destId="{424FE146-15BD-4086-90FA-9717272A6F7F}" srcOrd="1" destOrd="0" presId="urn:microsoft.com/office/officeart/2005/8/layout/hierarchy3"/>
    <dgm:cxn modelId="{ECEAC5D1-9A43-4BF5-9A49-608772781EEF}" type="presParOf" srcId="{F41641C3-B899-4BA9-860D-B83EF507FBC7}" destId="{54DC135F-B035-4E69-931B-B7D0EEAF821C}" srcOrd="1" destOrd="0" presId="urn:microsoft.com/office/officeart/2005/8/layout/hierarchy3"/>
    <dgm:cxn modelId="{05AA6E3A-0A2D-43AD-80E6-3F4F161FDD20}" type="presParOf" srcId="{54DC135F-B035-4E69-931B-B7D0EEAF821C}" destId="{328C3F83-CD13-4EFB-86AD-5403C2A73665}" srcOrd="0" destOrd="0" presId="urn:microsoft.com/office/officeart/2005/8/layout/hierarchy3"/>
    <dgm:cxn modelId="{115F526A-C89A-4819-9F34-23C2C4E2DCA0}" type="presParOf" srcId="{54DC135F-B035-4E69-931B-B7D0EEAF821C}" destId="{9F74CD09-FE97-4004-B1DC-C4053691FA9A}" srcOrd="1" destOrd="0" presId="urn:microsoft.com/office/officeart/2005/8/layout/hierarchy3"/>
    <dgm:cxn modelId="{F1E6E8A4-D595-4511-B8CA-D7CE575FE64B}" type="presParOf" srcId="{54DC135F-B035-4E69-931B-B7D0EEAF821C}" destId="{18E80D29-1822-4B11-83BC-079F84972AA3}" srcOrd="2" destOrd="0" presId="urn:microsoft.com/office/officeart/2005/8/layout/hierarchy3"/>
    <dgm:cxn modelId="{8D5CC88D-CE5A-41FF-B84E-EB50D8BEEB1A}" type="presParOf" srcId="{54DC135F-B035-4E69-931B-B7D0EEAF821C}" destId="{E6DEF80F-7340-484E-B626-62AA24448ED4}" srcOrd="3" destOrd="0" presId="urn:microsoft.com/office/officeart/2005/8/layout/hierarchy3"/>
    <dgm:cxn modelId="{FF7C73B7-DA48-466B-9D8E-BEDA531B5204}" type="presParOf" srcId="{54DC135F-B035-4E69-931B-B7D0EEAF821C}" destId="{8745F26D-F2CE-470A-B834-71A5D7606319}" srcOrd="4" destOrd="0" presId="urn:microsoft.com/office/officeart/2005/8/layout/hierarchy3"/>
    <dgm:cxn modelId="{8BF62050-475E-484D-B6F7-4AB2005FDB03}" type="presParOf" srcId="{54DC135F-B035-4E69-931B-B7D0EEAF821C}" destId="{C5DE27D5-69A6-4525-A181-453CB6FCC85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90EEF-94BA-49DF-98C3-D05B4A36DDD7}" type="doc">
      <dgm:prSet loTypeId="urn:microsoft.com/office/officeart/2005/8/layout/hProcess9" loCatId="process" qsTypeId="urn:microsoft.com/office/officeart/2005/8/quickstyle/simple5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3914C653-C679-4944-A55E-0E1B05B32080}">
      <dgm:prSet/>
      <dgm:spPr/>
      <dgm:t>
        <a:bodyPr/>
        <a:lstStyle/>
        <a:p>
          <a:r>
            <a:rPr lang="es-CL"/>
            <a:t>PIENSE EN UN NÚMERO ENTRE 1 Y 7.</a:t>
          </a:r>
          <a:endParaRPr lang="en-US"/>
        </a:p>
      </dgm:t>
    </dgm:pt>
    <dgm:pt modelId="{031F4029-A192-4598-9927-D242840F7CA3}" type="parTrans" cxnId="{49557EA5-A22D-4365-9241-2EE56495CF44}">
      <dgm:prSet/>
      <dgm:spPr/>
      <dgm:t>
        <a:bodyPr/>
        <a:lstStyle/>
        <a:p>
          <a:endParaRPr lang="en-US"/>
        </a:p>
      </dgm:t>
    </dgm:pt>
    <dgm:pt modelId="{A9DE2A71-9886-445E-A2CA-39DD6D7BD102}" type="sibTrans" cxnId="{49557EA5-A22D-4365-9241-2EE56495CF44}">
      <dgm:prSet/>
      <dgm:spPr/>
      <dgm:t>
        <a:bodyPr/>
        <a:lstStyle/>
        <a:p>
          <a:endParaRPr lang="en-US"/>
        </a:p>
      </dgm:t>
    </dgm:pt>
    <dgm:pt modelId="{85818B2B-A02D-41A8-9FF9-C8D66AC56F50}">
      <dgm:prSet/>
      <dgm:spPr/>
      <dgm:t>
        <a:bodyPr/>
        <a:lstStyle/>
        <a:p>
          <a:r>
            <a:rPr lang="es-CL"/>
            <a:t>MULTIPLÍQUELO POR 9.</a:t>
          </a:r>
          <a:endParaRPr lang="en-US"/>
        </a:p>
      </dgm:t>
    </dgm:pt>
    <dgm:pt modelId="{C3DF8B1A-C4A4-4E20-9293-E11EE429AE99}" type="parTrans" cxnId="{7F2D73D5-A89A-49CE-801D-88DAB8A859E5}">
      <dgm:prSet/>
      <dgm:spPr/>
      <dgm:t>
        <a:bodyPr/>
        <a:lstStyle/>
        <a:p>
          <a:endParaRPr lang="en-US"/>
        </a:p>
      </dgm:t>
    </dgm:pt>
    <dgm:pt modelId="{53AD4DA8-BF81-4493-BFB3-B20B38DC3A91}" type="sibTrans" cxnId="{7F2D73D5-A89A-49CE-801D-88DAB8A859E5}">
      <dgm:prSet/>
      <dgm:spPr/>
      <dgm:t>
        <a:bodyPr/>
        <a:lstStyle/>
        <a:p>
          <a:endParaRPr lang="en-US"/>
        </a:p>
      </dgm:t>
    </dgm:pt>
    <dgm:pt modelId="{264BBD2E-6A7A-4322-8E90-317AEF1F9A1D}">
      <dgm:prSet/>
      <dgm:spPr/>
      <dgm:t>
        <a:bodyPr/>
        <a:lstStyle/>
        <a:p>
          <a:r>
            <a:rPr lang="es-CL"/>
            <a:t>SI SU RESULTADO ES UN NÚMERO DE DOS DÍGITOS SUMELOS.</a:t>
          </a:r>
          <a:endParaRPr lang="en-US"/>
        </a:p>
      </dgm:t>
    </dgm:pt>
    <dgm:pt modelId="{8C8EB18F-22D4-4487-A425-0273BFCE0878}" type="parTrans" cxnId="{D715A9AC-8CCC-4D47-870C-5838141E0B23}">
      <dgm:prSet/>
      <dgm:spPr/>
      <dgm:t>
        <a:bodyPr/>
        <a:lstStyle/>
        <a:p>
          <a:endParaRPr lang="en-US"/>
        </a:p>
      </dgm:t>
    </dgm:pt>
    <dgm:pt modelId="{47A5573C-C712-4FEC-9FA1-C1B1A5FE2417}" type="sibTrans" cxnId="{D715A9AC-8CCC-4D47-870C-5838141E0B23}">
      <dgm:prSet/>
      <dgm:spPr/>
      <dgm:t>
        <a:bodyPr/>
        <a:lstStyle/>
        <a:p>
          <a:endParaRPr lang="en-US"/>
        </a:p>
      </dgm:t>
    </dgm:pt>
    <dgm:pt modelId="{EE8EF231-E1F0-486A-9707-E9F9C766EABC}">
      <dgm:prSet/>
      <dgm:spPr/>
      <dgm:t>
        <a:bodyPr/>
        <a:lstStyle/>
        <a:p>
          <a:r>
            <a:rPr lang="es-CL"/>
            <a:t>ESE NÚMERO REPRESENTA A UNA LETRA.</a:t>
          </a:r>
          <a:endParaRPr lang="en-US"/>
        </a:p>
      </dgm:t>
    </dgm:pt>
    <dgm:pt modelId="{22C6083C-F667-4051-B3F0-E7E5CBA690A2}" type="parTrans" cxnId="{2DE51CED-16EE-4F8D-906F-C4A2B8E83D05}">
      <dgm:prSet/>
      <dgm:spPr/>
      <dgm:t>
        <a:bodyPr/>
        <a:lstStyle/>
        <a:p>
          <a:endParaRPr lang="en-US"/>
        </a:p>
      </dgm:t>
    </dgm:pt>
    <dgm:pt modelId="{7A8245D8-E436-425E-829E-48A41790A9C4}" type="sibTrans" cxnId="{2DE51CED-16EE-4F8D-906F-C4A2B8E83D05}">
      <dgm:prSet/>
      <dgm:spPr/>
      <dgm:t>
        <a:bodyPr/>
        <a:lstStyle/>
        <a:p>
          <a:endParaRPr lang="en-US"/>
        </a:p>
      </dgm:t>
    </dgm:pt>
    <dgm:pt modelId="{7FEF057E-8878-488B-9469-39C3CA0DF241}" type="pres">
      <dgm:prSet presAssocID="{9D490EEF-94BA-49DF-98C3-D05B4A36DDD7}" presName="CompostProcess" presStyleCnt="0">
        <dgm:presLayoutVars>
          <dgm:dir/>
          <dgm:resizeHandles val="exact"/>
        </dgm:presLayoutVars>
      </dgm:prSet>
      <dgm:spPr/>
    </dgm:pt>
    <dgm:pt modelId="{1B617F47-1070-40A5-97F8-E247DC79581F}" type="pres">
      <dgm:prSet presAssocID="{9D490EEF-94BA-49DF-98C3-D05B4A36DDD7}" presName="arrow" presStyleLbl="bgShp" presStyleIdx="0" presStyleCnt="1"/>
      <dgm:spPr/>
    </dgm:pt>
    <dgm:pt modelId="{53F0C823-6542-4EAC-9D56-683B11FC23C4}" type="pres">
      <dgm:prSet presAssocID="{9D490EEF-94BA-49DF-98C3-D05B4A36DDD7}" presName="linearProcess" presStyleCnt="0"/>
      <dgm:spPr/>
    </dgm:pt>
    <dgm:pt modelId="{4A02E15E-CA9C-461D-9308-66B82C41B182}" type="pres">
      <dgm:prSet presAssocID="{3914C653-C679-4944-A55E-0E1B05B32080}" presName="textNode" presStyleLbl="node1" presStyleIdx="0" presStyleCnt="4">
        <dgm:presLayoutVars>
          <dgm:bulletEnabled val="1"/>
        </dgm:presLayoutVars>
      </dgm:prSet>
      <dgm:spPr/>
    </dgm:pt>
    <dgm:pt modelId="{44FE6B25-BA60-42FC-BA80-2928CD73347B}" type="pres">
      <dgm:prSet presAssocID="{A9DE2A71-9886-445E-A2CA-39DD6D7BD102}" presName="sibTrans" presStyleCnt="0"/>
      <dgm:spPr/>
    </dgm:pt>
    <dgm:pt modelId="{591EEB63-E93A-4924-8472-66E2D3D5C05A}" type="pres">
      <dgm:prSet presAssocID="{85818B2B-A02D-41A8-9FF9-C8D66AC56F50}" presName="textNode" presStyleLbl="node1" presStyleIdx="1" presStyleCnt="4">
        <dgm:presLayoutVars>
          <dgm:bulletEnabled val="1"/>
        </dgm:presLayoutVars>
      </dgm:prSet>
      <dgm:spPr/>
    </dgm:pt>
    <dgm:pt modelId="{86D453E3-938F-4D14-8AF8-AEC766132477}" type="pres">
      <dgm:prSet presAssocID="{53AD4DA8-BF81-4493-BFB3-B20B38DC3A91}" presName="sibTrans" presStyleCnt="0"/>
      <dgm:spPr/>
    </dgm:pt>
    <dgm:pt modelId="{E584D1AD-77FF-4856-ABE4-B6B4537A9FE2}" type="pres">
      <dgm:prSet presAssocID="{264BBD2E-6A7A-4322-8E90-317AEF1F9A1D}" presName="textNode" presStyleLbl="node1" presStyleIdx="2" presStyleCnt="4">
        <dgm:presLayoutVars>
          <dgm:bulletEnabled val="1"/>
        </dgm:presLayoutVars>
      </dgm:prSet>
      <dgm:spPr/>
    </dgm:pt>
    <dgm:pt modelId="{5692BF7F-450D-4FA1-9B27-E68818FF2DBE}" type="pres">
      <dgm:prSet presAssocID="{47A5573C-C712-4FEC-9FA1-C1B1A5FE2417}" presName="sibTrans" presStyleCnt="0"/>
      <dgm:spPr/>
    </dgm:pt>
    <dgm:pt modelId="{023D5124-1CE3-48D5-9084-7F72756A3E40}" type="pres">
      <dgm:prSet presAssocID="{EE8EF231-E1F0-486A-9707-E9F9C766EAB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2168933F-B59E-41B7-9C9A-993BC46BE89F}" type="presOf" srcId="{264BBD2E-6A7A-4322-8E90-317AEF1F9A1D}" destId="{E584D1AD-77FF-4856-ABE4-B6B4537A9FE2}" srcOrd="0" destOrd="0" presId="urn:microsoft.com/office/officeart/2005/8/layout/hProcess9"/>
    <dgm:cxn modelId="{627E1562-703B-423A-AD26-AE9928A1C082}" type="presOf" srcId="{85818B2B-A02D-41A8-9FF9-C8D66AC56F50}" destId="{591EEB63-E93A-4924-8472-66E2D3D5C05A}" srcOrd="0" destOrd="0" presId="urn:microsoft.com/office/officeart/2005/8/layout/hProcess9"/>
    <dgm:cxn modelId="{49557EA5-A22D-4365-9241-2EE56495CF44}" srcId="{9D490EEF-94BA-49DF-98C3-D05B4A36DDD7}" destId="{3914C653-C679-4944-A55E-0E1B05B32080}" srcOrd="0" destOrd="0" parTransId="{031F4029-A192-4598-9927-D242840F7CA3}" sibTransId="{A9DE2A71-9886-445E-A2CA-39DD6D7BD102}"/>
    <dgm:cxn modelId="{D715A9AC-8CCC-4D47-870C-5838141E0B23}" srcId="{9D490EEF-94BA-49DF-98C3-D05B4A36DDD7}" destId="{264BBD2E-6A7A-4322-8E90-317AEF1F9A1D}" srcOrd="2" destOrd="0" parTransId="{8C8EB18F-22D4-4487-A425-0273BFCE0878}" sibTransId="{47A5573C-C712-4FEC-9FA1-C1B1A5FE2417}"/>
    <dgm:cxn modelId="{FD16F6B0-BBDD-4EC6-B963-30C777B91573}" type="presOf" srcId="{EE8EF231-E1F0-486A-9707-E9F9C766EABC}" destId="{023D5124-1CE3-48D5-9084-7F72756A3E40}" srcOrd="0" destOrd="0" presId="urn:microsoft.com/office/officeart/2005/8/layout/hProcess9"/>
    <dgm:cxn modelId="{9EA86DCF-644D-4350-98A2-4878BD8806DE}" type="presOf" srcId="{3914C653-C679-4944-A55E-0E1B05B32080}" destId="{4A02E15E-CA9C-461D-9308-66B82C41B182}" srcOrd="0" destOrd="0" presId="urn:microsoft.com/office/officeart/2005/8/layout/hProcess9"/>
    <dgm:cxn modelId="{7F2D73D5-A89A-49CE-801D-88DAB8A859E5}" srcId="{9D490EEF-94BA-49DF-98C3-D05B4A36DDD7}" destId="{85818B2B-A02D-41A8-9FF9-C8D66AC56F50}" srcOrd="1" destOrd="0" parTransId="{C3DF8B1A-C4A4-4E20-9293-E11EE429AE99}" sibTransId="{53AD4DA8-BF81-4493-BFB3-B20B38DC3A91}"/>
    <dgm:cxn modelId="{2A098BE9-6DD1-4E0B-BC9B-67BFC7C1AAA0}" type="presOf" srcId="{9D490EEF-94BA-49DF-98C3-D05B4A36DDD7}" destId="{7FEF057E-8878-488B-9469-39C3CA0DF241}" srcOrd="0" destOrd="0" presId="urn:microsoft.com/office/officeart/2005/8/layout/hProcess9"/>
    <dgm:cxn modelId="{2DE51CED-16EE-4F8D-906F-C4A2B8E83D05}" srcId="{9D490EEF-94BA-49DF-98C3-D05B4A36DDD7}" destId="{EE8EF231-E1F0-486A-9707-E9F9C766EABC}" srcOrd="3" destOrd="0" parTransId="{22C6083C-F667-4051-B3F0-E7E5CBA690A2}" sibTransId="{7A8245D8-E436-425E-829E-48A41790A9C4}"/>
    <dgm:cxn modelId="{1545073D-00D1-42C0-8E52-6E21868559DD}" type="presParOf" srcId="{7FEF057E-8878-488B-9469-39C3CA0DF241}" destId="{1B617F47-1070-40A5-97F8-E247DC79581F}" srcOrd="0" destOrd="0" presId="urn:microsoft.com/office/officeart/2005/8/layout/hProcess9"/>
    <dgm:cxn modelId="{3F9DEDE3-CC0C-4095-ACB8-4C73678BD30B}" type="presParOf" srcId="{7FEF057E-8878-488B-9469-39C3CA0DF241}" destId="{53F0C823-6542-4EAC-9D56-683B11FC23C4}" srcOrd="1" destOrd="0" presId="urn:microsoft.com/office/officeart/2005/8/layout/hProcess9"/>
    <dgm:cxn modelId="{CD6BDCB8-A320-411A-BDF3-C41E4E632BB7}" type="presParOf" srcId="{53F0C823-6542-4EAC-9D56-683B11FC23C4}" destId="{4A02E15E-CA9C-461D-9308-66B82C41B182}" srcOrd="0" destOrd="0" presId="urn:microsoft.com/office/officeart/2005/8/layout/hProcess9"/>
    <dgm:cxn modelId="{9C74E066-3661-471D-B902-05FCE6BEBDE7}" type="presParOf" srcId="{53F0C823-6542-4EAC-9D56-683B11FC23C4}" destId="{44FE6B25-BA60-42FC-BA80-2928CD73347B}" srcOrd="1" destOrd="0" presId="urn:microsoft.com/office/officeart/2005/8/layout/hProcess9"/>
    <dgm:cxn modelId="{CA1CCEA4-3A65-4697-9E2C-8FFF009B4101}" type="presParOf" srcId="{53F0C823-6542-4EAC-9D56-683B11FC23C4}" destId="{591EEB63-E93A-4924-8472-66E2D3D5C05A}" srcOrd="2" destOrd="0" presId="urn:microsoft.com/office/officeart/2005/8/layout/hProcess9"/>
    <dgm:cxn modelId="{5DCC0762-517A-42CD-8D98-E6973B828859}" type="presParOf" srcId="{53F0C823-6542-4EAC-9D56-683B11FC23C4}" destId="{86D453E3-938F-4D14-8AF8-AEC766132477}" srcOrd="3" destOrd="0" presId="urn:microsoft.com/office/officeart/2005/8/layout/hProcess9"/>
    <dgm:cxn modelId="{656BEEB9-0879-4203-B7AD-ACE2F9B68E41}" type="presParOf" srcId="{53F0C823-6542-4EAC-9D56-683B11FC23C4}" destId="{E584D1AD-77FF-4856-ABE4-B6B4537A9FE2}" srcOrd="4" destOrd="0" presId="urn:microsoft.com/office/officeart/2005/8/layout/hProcess9"/>
    <dgm:cxn modelId="{61E2C7B2-E453-4A00-8AB2-4778A5E5CDD8}" type="presParOf" srcId="{53F0C823-6542-4EAC-9D56-683B11FC23C4}" destId="{5692BF7F-450D-4FA1-9B27-E68818FF2DBE}" srcOrd="5" destOrd="0" presId="urn:microsoft.com/office/officeart/2005/8/layout/hProcess9"/>
    <dgm:cxn modelId="{2981C51B-2674-4F44-BED1-E2E42967D92F}" type="presParOf" srcId="{53F0C823-6542-4EAC-9D56-683B11FC23C4}" destId="{023D5124-1CE3-48D5-9084-7F72756A3E4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56440-29F2-4B17-B886-95DED337D186}">
      <dsp:nvSpPr>
        <dsp:cNvPr id="0" name=""/>
        <dsp:cNvSpPr/>
      </dsp:nvSpPr>
      <dsp:spPr>
        <a:xfrm>
          <a:off x="6426" y="653890"/>
          <a:ext cx="1193934" cy="5969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FUNCIONALIDAD</a:t>
          </a:r>
        </a:p>
      </dsp:txBody>
      <dsp:txXfrm>
        <a:off x="23911" y="671375"/>
        <a:ext cx="1158964" cy="561997"/>
      </dsp:txXfrm>
    </dsp:sp>
    <dsp:sp modelId="{0759C074-BE66-4864-920E-6B83765BD24B}">
      <dsp:nvSpPr>
        <dsp:cNvPr id="0" name=""/>
        <dsp:cNvSpPr/>
      </dsp:nvSpPr>
      <dsp:spPr>
        <a:xfrm>
          <a:off x="125819" y="1250857"/>
          <a:ext cx="119393" cy="447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725"/>
              </a:lnTo>
              <a:lnTo>
                <a:pt x="119393" y="4477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3F5F52-CE4E-43C2-9FA7-9F62024C3059}">
      <dsp:nvSpPr>
        <dsp:cNvPr id="0" name=""/>
        <dsp:cNvSpPr/>
      </dsp:nvSpPr>
      <dsp:spPr>
        <a:xfrm>
          <a:off x="245212" y="1400099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PRECISIÓN</a:t>
          </a:r>
        </a:p>
      </dsp:txBody>
      <dsp:txXfrm>
        <a:off x="262697" y="1417584"/>
        <a:ext cx="920177" cy="561997"/>
      </dsp:txXfrm>
    </dsp:sp>
    <dsp:sp modelId="{CD899DDA-81FB-482B-8A75-C593080CC55F}">
      <dsp:nvSpPr>
        <dsp:cNvPr id="0" name=""/>
        <dsp:cNvSpPr/>
      </dsp:nvSpPr>
      <dsp:spPr>
        <a:xfrm>
          <a:off x="125819" y="1250857"/>
          <a:ext cx="119393" cy="1193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934"/>
              </a:lnTo>
              <a:lnTo>
                <a:pt x="119393" y="11939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7960E-71D9-4624-BB87-6648D8358721}">
      <dsp:nvSpPr>
        <dsp:cNvPr id="0" name=""/>
        <dsp:cNvSpPr/>
      </dsp:nvSpPr>
      <dsp:spPr>
        <a:xfrm>
          <a:off x="245212" y="2146308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397561"/>
              <a:satOff val="-1025"/>
              <a:lumOff val="-6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ADECUADO</a:t>
          </a:r>
        </a:p>
      </dsp:txBody>
      <dsp:txXfrm>
        <a:off x="262697" y="2163793"/>
        <a:ext cx="920177" cy="561997"/>
      </dsp:txXfrm>
    </dsp:sp>
    <dsp:sp modelId="{F3955FAE-0697-4F24-B974-2CB0B474D1E1}">
      <dsp:nvSpPr>
        <dsp:cNvPr id="0" name=""/>
        <dsp:cNvSpPr/>
      </dsp:nvSpPr>
      <dsp:spPr>
        <a:xfrm>
          <a:off x="125819" y="1250857"/>
          <a:ext cx="119393" cy="1940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143"/>
              </a:lnTo>
              <a:lnTo>
                <a:pt x="119393" y="1940143"/>
              </a:lnTo>
            </a:path>
          </a:pathLst>
        </a:custGeom>
        <a:noFill/>
        <a:ln w="28575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5B2E03-C00F-4FC5-B612-AD1637D8E76E}">
      <dsp:nvSpPr>
        <dsp:cNvPr id="0" name=""/>
        <dsp:cNvSpPr/>
      </dsp:nvSpPr>
      <dsp:spPr>
        <a:xfrm>
          <a:off x="245212" y="2892517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795123"/>
              <a:satOff val="-2049"/>
              <a:lumOff val="-13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SEGURIDAD</a:t>
          </a:r>
        </a:p>
      </dsp:txBody>
      <dsp:txXfrm>
        <a:off x="262697" y="2910002"/>
        <a:ext cx="920177" cy="561997"/>
      </dsp:txXfrm>
    </dsp:sp>
    <dsp:sp modelId="{204C9434-74BD-4BC3-961F-9533CB16F9AC}">
      <dsp:nvSpPr>
        <dsp:cNvPr id="0" name=""/>
        <dsp:cNvSpPr/>
      </dsp:nvSpPr>
      <dsp:spPr>
        <a:xfrm>
          <a:off x="1498844" y="653890"/>
          <a:ext cx="1193934" cy="596967"/>
        </a:xfrm>
        <a:prstGeom prst="roundRect">
          <a:avLst>
            <a:gd name="adj" fmla="val 10000"/>
          </a:avLst>
        </a:prstGeom>
        <a:solidFill>
          <a:srgbClr val="33A7B3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FIABILIDAD</a:t>
          </a:r>
        </a:p>
      </dsp:txBody>
      <dsp:txXfrm>
        <a:off x="1516329" y="671375"/>
        <a:ext cx="1158964" cy="561997"/>
      </dsp:txXfrm>
    </dsp:sp>
    <dsp:sp modelId="{42506749-ECFB-49DA-83FA-8875980A8425}">
      <dsp:nvSpPr>
        <dsp:cNvPr id="0" name=""/>
        <dsp:cNvSpPr/>
      </dsp:nvSpPr>
      <dsp:spPr>
        <a:xfrm>
          <a:off x="1618237" y="1250857"/>
          <a:ext cx="119393" cy="447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725"/>
              </a:lnTo>
              <a:lnTo>
                <a:pt x="119393" y="4477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D20B10-2F7D-4C04-8688-9091DA740226}">
      <dsp:nvSpPr>
        <dsp:cNvPr id="0" name=""/>
        <dsp:cNvSpPr/>
      </dsp:nvSpPr>
      <dsp:spPr>
        <a:xfrm>
          <a:off x="1737631" y="1400099"/>
          <a:ext cx="1198318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1192684"/>
              <a:satOff val="-3074"/>
              <a:lumOff val="-20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TOLERANTE A ERRORES</a:t>
          </a:r>
        </a:p>
      </dsp:txBody>
      <dsp:txXfrm>
        <a:off x="1755116" y="1417584"/>
        <a:ext cx="1163348" cy="561997"/>
      </dsp:txXfrm>
    </dsp:sp>
    <dsp:sp modelId="{5915206F-B146-47B8-BC55-BDC10C26D605}">
      <dsp:nvSpPr>
        <dsp:cNvPr id="0" name=""/>
        <dsp:cNvSpPr/>
      </dsp:nvSpPr>
      <dsp:spPr>
        <a:xfrm>
          <a:off x="1618237" y="1250857"/>
          <a:ext cx="119393" cy="1193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934"/>
              </a:lnTo>
              <a:lnTo>
                <a:pt x="119393" y="11939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960581-463D-450D-B3BE-543D7D1BE5C2}">
      <dsp:nvSpPr>
        <dsp:cNvPr id="0" name=""/>
        <dsp:cNvSpPr/>
      </dsp:nvSpPr>
      <dsp:spPr>
        <a:xfrm>
          <a:off x="1737631" y="2146308"/>
          <a:ext cx="1198318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1590245"/>
              <a:satOff val="-4099"/>
              <a:lumOff val="-27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RECUPERABILIDAD</a:t>
          </a:r>
        </a:p>
      </dsp:txBody>
      <dsp:txXfrm>
        <a:off x="1755116" y="2163793"/>
        <a:ext cx="1163348" cy="561997"/>
      </dsp:txXfrm>
    </dsp:sp>
    <dsp:sp modelId="{2794A462-B7A1-4FF1-BA86-F30ED68CE44E}">
      <dsp:nvSpPr>
        <dsp:cNvPr id="0" name=""/>
        <dsp:cNvSpPr/>
      </dsp:nvSpPr>
      <dsp:spPr>
        <a:xfrm>
          <a:off x="1618237" y="1250857"/>
          <a:ext cx="119393" cy="1940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143"/>
              </a:lnTo>
              <a:lnTo>
                <a:pt x="119393" y="1940143"/>
              </a:lnTo>
            </a:path>
          </a:pathLst>
        </a:custGeom>
        <a:noFill/>
        <a:ln w="28575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E6DF9-7C5B-4792-8A00-08E78A67B46B}">
      <dsp:nvSpPr>
        <dsp:cNvPr id="0" name=""/>
        <dsp:cNvSpPr/>
      </dsp:nvSpPr>
      <dsp:spPr>
        <a:xfrm>
          <a:off x="1737631" y="2892517"/>
          <a:ext cx="1198318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1987807"/>
              <a:satOff val="-5123"/>
              <a:lumOff val="-34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MADUREZ</a:t>
          </a:r>
        </a:p>
      </dsp:txBody>
      <dsp:txXfrm>
        <a:off x="1755116" y="2910002"/>
        <a:ext cx="1163348" cy="561997"/>
      </dsp:txXfrm>
    </dsp:sp>
    <dsp:sp modelId="{7CE7DDCE-F0BD-48A8-936F-E110A1B0A2D9}">
      <dsp:nvSpPr>
        <dsp:cNvPr id="0" name=""/>
        <dsp:cNvSpPr/>
      </dsp:nvSpPr>
      <dsp:spPr>
        <a:xfrm>
          <a:off x="2995646" y="653890"/>
          <a:ext cx="1193934" cy="596967"/>
        </a:xfrm>
        <a:prstGeom prst="roundRect">
          <a:avLst>
            <a:gd name="adj" fmla="val 10000"/>
          </a:avLst>
        </a:prstGeom>
        <a:solidFill>
          <a:srgbClr val="3CBE99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USABILIDAD</a:t>
          </a:r>
        </a:p>
      </dsp:txBody>
      <dsp:txXfrm>
        <a:off x="3013131" y="671375"/>
        <a:ext cx="1158964" cy="561997"/>
      </dsp:txXfrm>
    </dsp:sp>
    <dsp:sp modelId="{ED9DDC78-5484-452E-AF4B-3177DA3696F3}">
      <dsp:nvSpPr>
        <dsp:cNvPr id="0" name=""/>
        <dsp:cNvSpPr/>
      </dsp:nvSpPr>
      <dsp:spPr>
        <a:xfrm>
          <a:off x="3115039" y="1250857"/>
          <a:ext cx="119393" cy="447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725"/>
              </a:lnTo>
              <a:lnTo>
                <a:pt x="119393" y="4477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489E6-A648-40AB-BB48-2D27C1692745}">
      <dsp:nvSpPr>
        <dsp:cNvPr id="0" name=""/>
        <dsp:cNvSpPr/>
      </dsp:nvSpPr>
      <dsp:spPr>
        <a:xfrm>
          <a:off x="3234433" y="1400099"/>
          <a:ext cx="1352212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2385368"/>
              <a:satOff val="-6148"/>
              <a:lumOff val="-41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COMPRENSIBILIDAD</a:t>
          </a:r>
        </a:p>
      </dsp:txBody>
      <dsp:txXfrm>
        <a:off x="3251918" y="1417584"/>
        <a:ext cx="1317242" cy="561997"/>
      </dsp:txXfrm>
    </dsp:sp>
    <dsp:sp modelId="{8AA7687C-3FFA-4C9D-840F-D8A4A6A0F6E3}">
      <dsp:nvSpPr>
        <dsp:cNvPr id="0" name=""/>
        <dsp:cNvSpPr/>
      </dsp:nvSpPr>
      <dsp:spPr>
        <a:xfrm>
          <a:off x="3115039" y="1250857"/>
          <a:ext cx="119393" cy="1193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934"/>
              </a:lnTo>
              <a:lnTo>
                <a:pt x="119393" y="11939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57AF9-2002-4C62-9C9F-BC23EA7D2E89}">
      <dsp:nvSpPr>
        <dsp:cNvPr id="0" name=""/>
        <dsp:cNvSpPr/>
      </dsp:nvSpPr>
      <dsp:spPr>
        <a:xfrm>
          <a:off x="3234433" y="2146308"/>
          <a:ext cx="1352212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2782929"/>
              <a:satOff val="-7173"/>
              <a:lumOff val="-4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OPERATIBILIDAD</a:t>
          </a:r>
        </a:p>
      </dsp:txBody>
      <dsp:txXfrm>
        <a:off x="3251918" y="2163793"/>
        <a:ext cx="1317242" cy="561997"/>
      </dsp:txXfrm>
    </dsp:sp>
    <dsp:sp modelId="{BD8CEC3A-F76D-4844-B89C-55813E112883}">
      <dsp:nvSpPr>
        <dsp:cNvPr id="0" name=""/>
        <dsp:cNvSpPr/>
      </dsp:nvSpPr>
      <dsp:spPr>
        <a:xfrm>
          <a:off x="3115039" y="1250857"/>
          <a:ext cx="119393" cy="1940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143"/>
              </a:lnTo>
              <a:lnTo>
                <a:pt x="119393" y="1940143"/>
              </a:lnTo>
            </a:path>
          </a:pathLst>
        </a:custGeom>
        <a:noFill/>
        <a:ln w="28575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1EDB32-D1B2-41B7-AEE4-9647A39BA224}">
      <dsp:nvSpPr>
        <dsp:cNvPr id="0" name=""/>
        <dsp:cNvSpPr/>
      </dsp:nvSpPr>
      <dsp:spPr>
        <a:xfrm>
          <a:off x="3234433" y="2892517"/>
          <a:ext cx="1352212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3180491"/>
              <a:satOff val="-8197"/>
              <a:lumOff val="-5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APRENDIBILIDAD</a:t>
          </a:r>
        </a:p>
      </dsp:txBody>
      <dsp:txXfrm>
        <a:off x="3251918" y="2910002"/>
        <a:ext cx="1317242" cy="561997"/>
      </dsp:txXfrm>
    </dsp:sp>
    <dsp:sp modelId="{02C2ED1F-AEF7-45FB-8FF5-A8C4E9679269}">
      <dsp:nvSpPr>
        <dsp:cNvPr id="0" name=""/>
        <dsp:cNvSpPr/>
      </dsp:nvSpPr>
      <dsp:spPr>
        <a:xfrm>
          <a:off x="4646342" y="653890"/>
          <a:ext cx="1193934" cy="596967"/>
        </a:xfrm>
        <a:prstGeom prst="roundRect">
          <a:avLst>
            <a:gd name="adj" fmla="val 1000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EFICIENCIA</a:t>
          </a:r>
        </a:p>
      </dsp:txBody>
      <dsp:txXfrm>
        <a:off x="4663827" y="671375"/>
        <a:ext cx="1158964" cy="561997"/>
      </dsp:txXfrm>
    </dsp:sp>
    <dsp:sp modelId="{42DF6541-EFA6-46C5-8157-D8E7A3AC7D7B}">
      <dsp:nvSpPr>
        <dsp:cNvPr id="0" name=""/>
        <dsp:cNvSpPr/>
      </dsp:nvSpPr>
      <dsp:spPr>
        <a:xfrm>
          <a:off x="4765735" y="1250857"/>
          <a:ext cx="119393" cy="447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725"/>
              </a:lnTo>
              <a:lnTo>
                <a:pt x="119393" y="4477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5E19EA-5CCB-4F7E-88F5-4CC4853DCBED}">
      <dsp:nvSpPr>
        <dsp:cNvPr id="0" name=""/>
        <dsp:cNvSpPr/>
      </dsp:nvSpPr>
      <dsp:spPr>
        <a:xfrm>
          <a:off x="4885129" y="1400099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3578052"/>
              <a:satOff val="-9222"/>
              <a:lumOff val="-6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TIEMPO DE RESPUESTA</a:t>
          </a:r>
        </a:p>
      </dsp:txBody>
      <dsp:txXfrm>
        <a:off x="4902614" y="1417584"/>
        <a:ext cx="920177" cy="561997"/>
      </dsp:txXfrm>
    </dsp:sp>
    <dsp:sp modelId="{33F26BF7-D0FC-45DB-81B7-1B80D08D4065}">
      <dsp:nvSpPr>
        <dsp:cNvPr id="0" name=""/>
        <dsp:cNvSpPr/>
      </dsp:nvSpPr>
      <dsp:spPr>
        <a:xfrm>
          <a:off x="4765735" y="1250857"/>
          <a:ext cx="119393" cy="1193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934"/>
              </a:lnTo>
              <a:lnTo>
                <a:pt x="119393" y="11939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6E1F13-DBDE-496A-88FE-FACE78377185}">
      <dsp:nvSpPr>
        <dsp:cNvPr id="0" name=""/>
        <dsp:cNvSpPr/>
      </dsp:nvSpPr>
      <dsp:spPr>
        <a:xfrm>
          <a:off x="4885129" y="2146308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3975613"/>
              <a:satOff val="-10246"/>
              <a:lumOff val="-6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RECURSOS</a:t>
          </a:r>
        </a:p>
      </dsp:txBody>
      <dsp:txXfrm>
        <a:off x="4902614" y="2163793"/>
        <a:ext cx="920177" cy="561997"/>
      </dsp:txXfrm>
    </dsp:sp>
    <dsp:sp modelId="{398F43E8-5584-4163-A90C-B34201561D1C}">
      <dsp:nvSpPr>
        <dsp:cNvPr id="0" name=""/>
        <dsp:cNvSpPr/>
      </dsp:nvSpPr>
      <dsp:spPr>
        <a:xfrm>
          <a:off x="4765735" y="1250857"/>
          <a:ext cx="119393" cy="1940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143"/>
              </a:lnTo>
              <a:lnTo>
                <a:pt x="119393" y="1940143"/>
              </a:lnTo>
            </a:path>
          </a:pathLst>
        </a:custGeom>
        <a:noFill/>
        <a:ln w="28575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DD415-AA28-4F46-8BD2-691DBC8D66A0}">
      <dsp:nvSpPr>
        <dsp:cNvPr id="0" name=""/>
        <dsp:cNvSpPr/>
      </dsp:nvSpPr>
      <dsp:spPr>
        <a:xfrm>
          <a:off x="4885129" y="2892517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4373175"/>
              <a:satOff val="-11271"/>
              <a:lumOff val="-76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UTILIZACIÓN</a:t>
          </a:r>
        </a:p>
      </dsp:txBody>
      <dsp:txXfrm>
        <a:off x="4902614" y="2910002"/>
        <a:ext cx="920177" cy="561997"/>
      </dsp:txXfrm>
    </dsp:sp>
    <dsp:sp modelId="{3D4D5D9E-5C7B-4071-99BB-BE38DE6AD9F7}">
      <dsp:nvSpPr>
        <dsp:cNvPr id="0" name=""/>
        <dsp:cNvSpPr/>
      </dsp:nvSpPr>
      <dsp:spPr>
        <a:xfrm>
          <a:off x="6138760" y="653890"/>
          <a:ext cx="1193934" cy="596967"/>
        </a:xfrm>
        <a:prstGeom prst="roundRect">
          <a:avLst>
            <a:gd name="adj" fmla="val 1000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MANTENIBILIDAD</a:t>
          </a:r>
        </a:p>
      </dsp:txBody>
      <dsp:txXfrm>
        <a:off x="6156245" y="671375"/>
        <a:ext cx="1158964" cy="561997"/>
      </dsp:txXfrm>
    </dsp:sp>
    <dsp:sp modelId="{444058A2-2F01-4FB8-88CE-411E6D437D97}">
      <dsp:nvSpPr>
        <dsp:cNvPr id="0" name=""/>
        <dsp:cNvSpPr/>
      </dsp:nvSpPr>
      <dsp:spPr>
        <a:xfrm>
          <a:off x="6258153" y="1250857"/>
          <a:ext cx="119393" cy="447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725"/>
              </a:lnTo>
              <a:lnTo>
                <a:pt x="119393" y="4477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41B6E-E7B9-428B-83A2-AD6D5DE2B5EE}">
      <dsp:nvSpPr>
        <dsp:cNvPr id="0" name=""/>
        <dsp:cNvSpPr/>
      </dsp:nvSpPr>
      <dsp:spPr>
        <a:xfrm>
          <a:off x="6377547" y="1400099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4770736"/>
              <a:satOff val="-12296"/>
              <a:lumOff val="-83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ANALIZABLE</a:t>
          </a:r>
        </a:p>
      </dsp:txBody>
      <dsp:txXfrm>
        <a:off x="6395032" y="1417584"/>
        <a:ext cx="920177" cy="561997"/>
      </dsp:txXfrm>
    </dsp:sp>
    <dsp:sp modelId="{7D142033-05E3-461B-890A-4122CB912143}">
      <dsp:nvSpPr>
        <dsp:cNvPr id="0" name=""/>
        <dsp:cNvSpPr/>
      </dsp:nvSpPr>
      <dsp:spPr>
        <a:xfrm>
          <a:off x="6258153" y="1250857"/>
          <a:ext cx="119393" cy="1193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934"/>
              </a:lnTo>
              <a:lnTo>
                <a:pt x="119393" y="11939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D5D87B-EA1F-4CE7-8620-4C675DD4A8C8}">
      <dsp:nvSpPr>
        <dsp:cNvPr id="0" name=""/>
        <dsp:cNvSpPr/>
      </dsp:nvSpPr>
      <dsp:spPr>
        <a:xfrm>
          <a:off x="6377547" y="2146308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5168297"/>
              <a:satOff val="-13320"/>
              <a:lumOff val="-89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CAMBIABLE</a:t>
          </a:r>
        </a:p>
      </dsp:txBody>
      <dsp:txXfrm>
        <a:off x="6395032" y="2163793"/>
        <a:ext cx="920177" cy="561997"/>
      </dsp:txXfrm>
    </dsp:sp>
    <dsp:sp modelId="{6195E28C-3DB7-47C3-BB28-D9333615ABB5}">
      <dsp:nvSpPr>
        <dsp:cNvPr id="0" name=""/>
        <dsp:cNvSpPr/>
      </dsp:nvSpPr>
      <dsp:spPr>
        <a:xfrm>
          <a:off x="6258153" y="1250857"/>
          <a:ext cx="119393" cy="1940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143"/>
              </a:lnTo>
              <a:lnTo>
                <a:pt x="119393" y="1940143"/>
              </a:lnTo>
            </a:path>
          </a:pathLst>
        </a:custGeom>
        <a:noFill/>
        <a:ln w="28575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1C7FC-405A-424B-8422-ACC6EFE06788}">
      <dsp:nvSpPr>
        <dsp:cNvPr id="0" name=""/>
        <dsp:cNvSpPr/>
      </dsp:nvSpPr>
      <dsp:spPr>
        <a:xfrm>
          <a:off x="6377547" y="2892517"/>
          <a:ext cx="955147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5565859"/>
              <a:satOff val="-14345"/>
              <a:lumOff val="-96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ESTABLE</a:t>
          </a:r>
        </a:p>
      </dsp:txBody>
      <dsp:txXfrm>
        <a:off x="6395032" y="2910002"/>
        <a:ext cx="920177" cy="561997"/>
      </dsp:txXfrm>
    </dsp:sp>
    <dsp:sp modelId="{EA6D0A8C-38F2-4563-B5F6-7AE4F14229EE}">
      <dsp:nvSpPr>
        <dsp:cNvPr id="0" name=""/>
        <dsp:cNvSpPr/>
      </dsp:nvSpPr>
      <dsp:spPr>
        <a:xfrm>
          <a:off x="7631178" y="653890"/>
          <a:ext cx="1193934" cy="59696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PORTABILIDAD</a:t>
          </a:r>
        </a:p>
      </dsp:txBody>
      <dsp:txXfrm>
        <a:off x="7648663" y="671375"/>
        <a:ext cx="1158964" cy="561997"/>
      </dsp:txXfrm>
    </dsp:sp>
    <dsp:sp modelId="{328C3F83-CD13-4EFB-86AD-5403C2A73665}">
      <dsp:nvSpPr>
        <dsp:cNvPr id="0" name=""/>
        <dsp:cNvSpPr/>
      </dsp:nvSpPr>
      <dsp:spPr>
        <a:xfrm>
          <a:off x="7750571" y="1250857"/>
          <a:ext cx="119393" cy="4477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725"/>
              </a:lnTo>
              <a:lnTo>
                <a:pt x="119393" y="4477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4CD09-FE97-4004-B1DC-C4053691FA9A}">
      <dsp:nvSpPr>
        <dsp:cNvPr id="0" name=""/>
        <dsp:cNvSpPr/>
      </dsp:nvSpPr>
      <dsp:spPr>
        <a:xfrm>
          <a:off x="7869965" y="1400099"/>
          <a:ext cx="1047615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5963420"/>
              <a:satOff val="-15370"/>
              <a:lumOff val="-103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ADAPTABILIDAD</a:t>
          </a:r>
        </a:p>
      </dsp:txBody>
      <dsp:txXfrm>
        <a:off x="7887450" y="1417584"/>
        <a:ext cx="1012645" cy="561997"/>
      </dsp:txXfrm>
    </dsp:sp>
    <dsp:sp modelId="{18E80D29-1822-4B11-83BC-079F84972AA3}">
      <dsp:nvSpPr>
        <dsp:cNvPr id="0" name=""/>
        <dsp:cNvSpPr/>
      </dsp:nvSpPr>
      <dsp:spPr>
        <a:xfrm>
          <a:off x="7750571" y="1250857"/>
          <a:ext cx="119393" cy="1193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934"/>
              </a:lnTo>
              <a:lnTo>
                <a:pt x="119393" y="11939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EF80F-7340-484E-B626-62AA24448ED4}">
      <dsp:nvSpPr>
        <dsp:cNvPr id="0" name=""/>
        <dsp:cNvSpPr/>
      </dsp:nvSpPr>
      <dsp:spPr>
        <a:xfrm>
          <a:off x="7869965" y="2146308"/>
          <a:ext cx="1047615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6360981"/>
              <a:satOff val="-16394"/>
              <a:lumOff val="-110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INSTALABILIDAD</a:t>
          </a:r>
        </a:p>
      </dsp:txBody>
      <dsp:txXfrm>
        <a:off x="7887450" y="2163793"/>
        <a:ext cx="1012645" cy="561997"/>
      </dsp:txXfrm>
    </dsp:sp>
    <dsp:sp modelId="{8745F26D-F2CE-470A-B834-71A5D7606319}">
      <dsp:nvSpPr>
        <dsp:cNvPr id="0" name=""/>
        <dsp:cNvSpPr/>
      </dsp:nvSpPr>
      <dsp:spPr>
        <a:xfrm>
          <a:off x="7750571" y="1250857"/>
          <a:ext cx="119393" cy="1940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0143"/>
              </a:lnTo>
              <a:lnTo>
                <a:pt x="119393" y="1940143"/>
              </a:lnTo>
            </a:path>
          </a:pathLst>
        </a:custGeom>
        <a:noFill/>
        <a:ln w="28575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E27D5-69A6-4525-A181-453CB6FCC855}">
      <dsp:nvSpPr>
        <dsp:cNvPr id="0" name=""/>
        <dsp:cNvSpPr/>
      </dsp:nvSpPr>
      <dsp:spPr>
        <a:xfrm>
          <a:off x="7869965" y="2892517"/>
          <a:ext cx="1047615" cy="59696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REEMPLAZABLE</a:t>
          </a:r>
        </a:p>
      </dsp:txBody>
      <dsp:txXfrm>
        <a:off x="7887450" y="2910002"/>
        <a:ext cx="1012645" cy="561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17F47-1070-40A5-97F8-E247DC79581F}">
      <dsp:nvSpPr>
        <dsp:cNvPr id="0" name=""/>
        <dsp:cNvSpPr/>
      </dsp:nvSpPr>
      <dsp:spPr>
        <a:xfrm>
          <a:off x="591502" y="0"/>
          <a:ext cx="6703695" cy="4154488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02E15E-CA9C-461D-9308-66B82C41B182}">
      <dsp:nvSpPr>
        <dsp:cNvPr id="0" name=""/>
        <dsp:cNvSpPr/>
      </dsp:nvSpPr>
      <dsp:spPr>
        <a:xfrm>
          <a:off x="3947" y="1246346"/>
          <a:ext cx="1898507" cy="166179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PIENSE EN UN NÚMERO ENTRE 1 Y 7.</a:t>
          </a:r>
          <a:endParaRPr lang="en-US" sz="1800" kern="1200"/>
        </a:p>
      </dsp:txBody>
      <dsp:txXfrm>
        <a:off x="85069" y="1327468"/>
        <a:ext cx="1736263" cy="1499551"/>
      </dsp:txXfrm>
    </dsp:sp>
    <dsp:sp modelId="{591EEB63-E93A-4924-8472-66E2D3D5C05A}">
      <dsp:nvSpPr>
        <dsp:cNvPr id="0" name=""/>
        <dsp:cNvSpPr/>
      </dsp:nvSpPr>
      <dsp:spPr>
        <a:xfrm>
          <a:off x="1997379" y="1246346"/>
          <a:ext cx="1898507" cy="166179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MULTIPLÍQUELO POR 9.</a:t>
          </a:r>
          <a:endParaRPr lang="en-US" sz="1800" kern="1200"/>
        </a:p>
      </dsp:txBody>
      <dsp:txXfrm>
        <a:off x="2078501" y="1327468"/>
        <a:ext cx="1736263" cy="1499551"/>
      </dsp:txXfrm>
    </dsp:sp>
    <dsp:sp modelId="{E584D1AD-77FF-4856-ABE4-B6B4537A9FE2}">
      <dsp:nvSpPr>
        <dsp:cNvPr id="0" name=""/>
        <dsp:cNvSpPr/>
      </dsp:nvSpPr>
      <dsp:spPr>
        <a:xfrm>
          <a:off x="3990812" y="1246346"/>
          <a:ext cx="1898507" cy="166179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SI SU RESULTADO ES UN NÚMERO DE DOS DÍGITOS SUMELOS.</a:t>
          </a:r>
          <a:endParaRPr lang="en-US" sz="1800" kern="1200"/>
        </a:p>
      </dsp:txBody>
      <dsp:txXfrm>
        <a:off x="4071934" y="1327468"/>
        <a:ext cx="1736263" cy="1499551"/>
      </dsp:txXfrm>
    </dsp:sp>
    <dsp:sp modelId="{023D5124-1CE3-48D5-9084-7F72756A3E40}">
      <dsp:nvSpPr>
        <dsp:cNvPr id="0" name=""/>
        <dsp:cNvSpPr/>
      </dsp:nvSpPr>
      <dsp:spPr>
        <a:xfrm>
          <a:off x="5984245" y="1246346"/>
          <a:ext cx="1898507" cy="166179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ESE NÚMERO REPRESENTA A UNA LETRA.</a:t>
          </a:r>
          <a:endParaRPr lang="en-US" sz="1800" kern="1200"/>
        </a:p>
      </dsp:txBody>
      <dsp:txXfrm>
        <a:off x="6065367" y="1327468"/>
        <a:ext cx="1736263" cy="1499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CD892-08C7-478E-83FD-3E000CA05DF1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432B8-6109-48F0-9175-792ADF1F469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633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olvidamos que lo que está informatizado potencialmente puede hacerse manualmente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432B8-6109-48F0-9175-792ADF1F469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115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Si los hombres los crean, y los hombres los alimentan y mantienen, nos queda claro que cualquier herramienta informática es operador dependiente. En algún momento de su ciclo de vida un hombre le entrega instrucciones.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432B8-6109-48F0-9175-792ADF1F4696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4552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432B8-6109-48F0-9175-792ADF1F4696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584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948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95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96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206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005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846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774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835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207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491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296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27F48-1FA8-4B34-B5E2-80DA473776A2}" type="datetimeFigureOut">
              <a:rPr lang="es-CL" smtClean="0"/>
              <a:t>15-11-2018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EC1F7-67F4-4028-B48B-3040B2239DB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55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BAF669-4CBC-492E-AA1C-C24650123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4026" y="2043663"/>
            <a:ext cx="4578895" cy="2031055"/>
          </a:xfrm>
        </p:spPr>
        <p:txBody>
          <a:bodyPr>
            <a:normAutofit/>
          </a:bodyPr>
          <a:lstStyle/>
          <a:p>
            <a:r>
              <a:rPr lang="es-CL" sz="47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USOS DE LA INFORMÁTICA EN LA ACREDITACIÓN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C32FE1-D439-49E0-A23B-ECED3995B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5070" y="4526409"/>
            <a:ext cx="5133860" cy="682079"/>
          </a:xfrm>
        </p:spPr>
        <p:txBody>
          <a:bodyPr>
            <a:normAutofit/>
          </a:bodyPr>
          <a:lstStyle/>
          <a:p>
            <a:r>
              <a:rPr lang="es-CL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</a:t>
            </a:r>
            <a:r>
              <a:rPr lang="es-CL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Ing. DANIEL A. PEÑAILILLO CEBALLOS.</a:t>
            </a:r>
          </a:p>
        </p:txBody>
      </p:sp>
    </p:spTree>
    <p:extLst>
      <p:ext uri="{BB962C8B-B14F-4D97-AF65-F5344CB8AC3E}">
        <p14:creationId xmlns:p14="http://schemas.microsoft.com/office/powerpoint/2010/main" val="289789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A857601F-60BB-494C-96A1-E84969868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754"/>
            <a:ext cx="9144000" cy="686549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0AE6C3-CA15-4377-A7CD-294034A1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1025"/>
            <a:ext cx="7886700" cy="55959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CL" sz="5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LA SOLUCIÓN UN BUEN </a:t>
            </a:r>
            <a:r>
              <a:rPr lang="es-CL" sz="5400" b="1" i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SOFTWARE</a:t>
            </a:r>
            <a:r>
              <a:rPr lang="es-CL" sz="5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s-CL" sz="5400" b="1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1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electrónica, teclado&#10;&#10;Descripción generada automáticamente">
            <a:extLst>
              <a:ext uri="{FF2B5EF4-FFF2-40B4-BE49-F238E27FC236}">
                <a16:creationId xmlns:a16="http://schemas.microsoft.com/office/drawing/2014/main" id="{19569827-14E4-489D-B4D7-AD51CB55B1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92BB87B-D918-4CF7-8562-EF4BB3C0CD63}"/>
              </a:ext>
            </a:extLst>
          </p:cNvPr>
          <p:cNvGraphicFramePr/>
          <p:nvPr/>
        </p:nvGraphicFramePr>
        <p:xfrm>
          <a:off x="98807" y="1457325"/>
          <a:ext cx="8924007" cy="414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45D9A5B-EAC9-4934-A6D0-87BD0E7EDECC}"/>
              </a:ext>
            </a:extLst>
          </p:cNvPr>
          <p:cNvSpPr/>
          <p:nvPr/>
        </p:nvSpPr>
        <p:spPr>
          <a:xfrm>
            <a:off x="1858296" y="226142"/>
            <a:ext cx="7836310" cy="123118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CARACTERÍSTICAS DE UN BUEN SOFTWARE</a:t>
            </a:r>
          </a:p>
        </p:txBody>
      </p:sp>
    </p:spTree>
    <p:extLst>
      <p:ext uri="{BB962C8B-B14F-4D97-AF65-F5344CB8AC3E}">
        <p14:creationId xmlns:p14="http://schemas.microsoft.com/office/powerpoint/2010/main" val="933412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arretera&#10;&#10;Descripción generada automáticamente">
            <a:extLst>
              <a:ext uri="{FF2B5EF4-FFF2-40B4-BE49-F238E27FC236}">
                <a16:creationId xmlns:a16="http://schemas.microsoft.com/office/drawing/2014/main" id="{90A6FA54-9851-42C4-81E0-155EF6B5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676"/>
            <a:ext cx="9144000" cy="28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90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EB1378-5EE7-4109-A2B0-7BAE7855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167"/>
            <a:ext cx="9144000" cy="589587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674C1D2-4ADB-4B25-BB13-8CDB6505E0AB}"/>
              </a:ext>
            </a:extLst>
          </p:cNvPr>
          <p:cNvSpPr/>
          <p:nvPr/>
        </p:nvSpPr>
        <p:spPr>
          <a:xfrm>
            <a:off x="0" y="0"/>
            <a:ext cx="22574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BFF294C-E242-4740-ADD1-57FFA28CF634}"/>
              </a:ext>
            </a:extLst>
          </p:cNvPr>
          <p:cNvSpPr/>
          <p:nvPr/>
        </p:nvSpPr>
        <p:spPr>
          <a:xfrm>
            <a:off x="6886575" y="0"/>
            <a:ext cx="22574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632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CC8551-1434-4499-8929-F54287247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l="7218" r="478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FA8FEFA-A055-4FF9-8E01-ABA47D9E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322" y="2164581"/>
            <a:ext cx="6858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n-US" sz="6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Cuál</a:t>
            </a: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NUESTRA MAYOR BARRERA PARA ELEGIR O DESARROLLAR LA HERRAMIENTA ADECUADA?</a:t>
            </a:r>
          </a:p>
        </p:txBody>
      </p:sp>
    </p:spTree>
    <p:extLst>
      <p:ext uri="{BB962C8B-B14F-4D97-AF65-F5344CB8AC3E}">
        <p14:creationId xmlns:p14="http://schemas.microsoft.com/office/powerpoint/2010/main" val="1950331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4C89C1C-B8BB-4880-B597-B04B7D269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1123" r="1188" b="1269"/>
          <a:stretch/>
        </p:blipFill>
        <p:spPr>
          <a:xfrm>
            <a:off x="1685581" y="79872"/>
            <a:ext cx="5442332" cy="6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1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parato, máquina de coser, interior&#10;&#10;Descripción generada automáticamente">
            <a:extLst>
              <a:ext uri="{FF2B5EF4-FFF2-40B4-BE49-F238E27FC236}">
                <a16:creationId xmlns:a16="http://schemas.microsoft.com/office/drawing/2014/main" id="{459F2301-9F93-4E4F-866C-CE78B0DBF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3" r="1707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704D37-82A5-4BBE-9561-3CAB6DCF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3894861"/>
            <a:ext cx="8162925" cy="167136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3B3F118-FE38-4C21-9AE5-F672B878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4" y="4055729"/>
            <a:ext cx="7427161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effectLst/>
              </a:rPr>
              <a:t>LEVANTAMIENTO DE REQUERIMIENTOS</a:t>
            </a:r>
          </a:p>
        </p:txBody>
      </p:sp>
    </p:spTree>
    <p:extLst>
      <p:ext uri="{BB962C8B-B14F-4D97-AF65-F5344CB8AC3E}">
        <p14:creationId xmlns:p14="http://schemas.microsoft.com/office/powerpoint/2010/main" val="338844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A857601F-60BB-494C-96A1-E84969868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754"/>
            <a:ext cx="9144000" cy="686549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0AE6C3-CA15-4377-A7CD-294034A1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1025"/>
            <a:ext cx="7886700" cy="55959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CL" sz="5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PUEDE LA INFORMÁTICA AYUDARME A LOGRAR LA ACREDITACIÓN?</a:t>
            </a:r>
            <a:endParaRPr lang="es-CL" sz="5400" b="1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7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986F4F-361E-4928-8026-8CE80CD70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4" b="12616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9610" y="0"/>
            <a:ext cx="578859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3AB8E0-E600-4D11-91DC-7E3B0A71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166" y="365758"/>
            <a:ext cx="5088195" cy="1828800"/>
          </a:xfrm>
        </p:spPr>
        <p:txBody>
          <a:bodyPr>
            <a:normAutofit/>
          </a:bodyPr>
          <a:lstStyle/>
          <a:p>
            <a:r>
              <a:rPr lang="es-CL" sz="4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¿Qué SOLICITA LA PAUTA DE COTEJO?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D980DE-B45D-4DD2-9EB9-D7A6A6484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166" y="2324100"/>
            <a:ext cx="5088195" cy="3875087"/>
          </a:xfrm>
        </p:spPr>
        <p:txBody>
          <a:bodyPr>
            <a:normAutofit/>
          </a:bodyPr>
          <a:lstStyle/>
          <a:p>
            <a:r>
              <a:rPr lang="es-CL" sz="2100" dirty="0"/>
              <a:t>Existencia de Documentos.</a:t>
            </a:r>
          </a:p>
          <a:p>
            <a:r>
              <a:rPr lang="es-CL" sz="2100" dirty="0"/>
              <a:t>Responsable.</a:t>
            </a:r>
          </a:p>
          <a:p>
            <a:r>
              <a:rPr lang="es-CL" sz="2100" dirty="0"/>
              <a:t>Indicador y Umbral.</a:t>
            </a:r>
          </a:p>
          <a:p>
            <a:r>
              <a:rPr lang="es-CL" sz="2100" dirty="0"/>
              <a:t>Periodicidad en el tiempo.</a:t>
            </a:r>
          </a:p>
          <a:p>
            <a:r>
              <a:rPr lang="es-CL" sz="2100" dirty="0"/>
              <a:t>Constancia de evaluación periódica.</a:t>
            </a:r>
          </a:p>
          <a:p>
            <a:r>
              <a:rPr lang="es-CL" sz="2100" dirty="0"/>
              <a:t>Constatación en terreno.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8851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ared, hombre, interior&#10;&#10;Descripción generada automáticamente">
            <a:extLst>
              <a:ext uri="{FF2B5EF4-FFF2-40B4-BE49-F238E27FC236}">
                <a16:creationId xmlns:a16="http://schemas.microsoft.com/office/drawing/2014/main" id="{17701DA4-D928-485E-8A76-5BABE6284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r="259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7639B8-7320-49D1-B70E-864D2FC8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¿CUÁL ES EL APORTE MÍNIMO QUE SE DESEA DE UN SOFTWARE?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375E31-EF51-4EB2-BAD7-BD00803E6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 anchor="ctr"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Orden.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Accesibilidad.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Seguridad.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Disminuir hora hombre.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88087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E9E61E-0B37-4173-90EA-6F38553DB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r="1098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36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86FC1E-0489-437B-ACAD-2DE3F6E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¿QUÉ RECURSOS REQUIERE PARA DESARROLLAR UNA SOLUCIÓN INFORMÁTICA?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778AE35D-5DFD-4EAE-A811-3B0EB3297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77" y="492573"/>
            <a:ext cx="396953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53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lectrónica, ordenador&#10;&#10;Descripción generada automáticamente">
            <a:extLst>
              <a:ext uri="{FF2B5EF4-FFF2-40B4-BE49-F238E27FC236}">
                <a16:creationId xmlns:a16="http://schemas.microsoft.com/office/drawing/2014/main" id="{39FF8B9F-C962-43C0-A418-AE887B5E9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6"/>
          <a:stretch/>
        </p:blipFill>
        <p:spPr>
          <a:xfrm>
            <a:off x="330047" y="904494"/>
            <a:ext cx="2603653" cy="1910221"/>
          </a:xfrm>
          <a:prstGeom prst="rect">
            <a:avLst/>
          </a:prstGeom>
        </p:spPr>
      </p:pic>
      <p:sp>
        <p:nvSpPr>
          <p:cNvPr id="7" name="Cruz 6">
            <a:extLst>
              <a:ext uri="{FF2B5EF4-FFF2-40B4-BE49-F238E27FC236}">
                <a16:creationId xmlns:a16="http://schemas.microsoft.com/office/drawing/2014/main" id="{45CDCD1C-A50D-4B0B-99AD-934585CCB89F}"/>
              </a:ext>
            </a:extLst>
          </p:cNvPr>
          <p:cNvSpPr/>
          <p:nvPr/>
        </p:nvSpPr>
        <p:spPr>
          <a:xfrm>
            <a:off x="3001149" y="1450028"/>
            <a:ext cx="631519" cy="705281"/>
          </a:xfrm>
          <a:prstGeom prst="plus">
            <a:avLst>
              <a:gd name="adj" fmla="val 32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D1083F0A-8212-4F0D-B6FA-5B4E88A25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59" y="1027907"/>
            <a:ext cx="2047415" cy="1549521"/>
          </a:xfrm>
          <a:prstGeom prst="rect">
            <a:avLst/>
          </a:prstGeom>
        </p:spPr>
      </p:pic>
      <p:sp>
        <p:nvSpPr>
          <p:cNvPr id="10" name="Cruz 9">
            <a:extLst>
              <a:ext uri="{FF2B5EF4-FFF2-40B4-BE49-F238E27FC236}">
                <a16:creationId xmlns:a16="http://schemas.microsoft.com/office/drawing/2014/main" id="{297AA664-DC74-49C6-999A-37082269A374}"/>
              </a:ext>
            </a:extLst>
          </p:cNvPr>
          <p:cNvSpPr/>
          <p:nvPr/>
        </p:nvSpPr>
        <p:spPr>
          <a:xfrm>
            <a:off x="5980265" y="1450028"/>
            <a:ext cx="631519" cy="705281"/>
          </a:xfrm>
          <a:prstGeom prst="plus">
            <a:avLst>
              <a:gd name="adj" fmla="val 32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271D408-DED6-4EBD-8C56-666132D0A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428" y="583467"/>
            <a:ext cx="1876425" cy="2438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D7F4CCC-3765-46EE-B908-8D4BACAA5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908" y="4238879"/>
            <a:ext cx="3068052" cy="2253995"/>
          </a:xfrm>
          <a:prstGeom prst="rect">
            <a:avLst/>
          </a:prstGeom>
        </p:spPr>
      </p:pic>
      <p:sp>
        <p:nvSpPr>
          <p:cNvPr id="14" name="Abrir llave 13">
            <a:extLst>
              <a:ext uri="{FF2B5EF4-FFF2-40B4-BE49-F238E27FC236}">
                <a16:creationId xmlns:a16="http://schemas.microsoft.com/office/drawing/2014/main" id="{94EBA730-A6BB-4D7B-B941-17347F7C08A4}"/>
              </a:ext>
            </a:extLst>
          </p:cNvPr>
          <p:cNvSpPr/>
          <p:nvPr/>
        </p:nvSpPr>
        <p:spPr>
          <a:xfrm rot="16200000">
            <a:off x="4978477" y="-78140"/>
            <a:ext cx="85725" cy="7509028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212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B949DC-400F-429D-8ABD-DCF80AF58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51" r="61566" b="14521"/>
          <a:stretch/>
        </p:blipFill>
        <p:spPr>
          <a:xfrm>
            <a:off x="0" y="41663"/>
            <a:ext cx="9144000" cy="67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26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8C1774-F6B6-4044-810C-8A1052A7C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0" r="48915" b="16000"/>
          <a:stretch/>
        </p:blipFill>
        <p:spPr>
          <a:xfrm>
            <a:off x="0" y="829350"/>
            <a:ext cx="9144000" cy="51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75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88B78F8-4FBD-4592-BAD1-715EC6260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362" b="11234"/>
          <a:stretch/>
        </p:blipFill>
        <p:spPr>
          <a:xfrm>
            <a:off x="-1" y="99153"/>
            <a:ext cx="9145687" cy="673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7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6D10F12-5816-4EE8-9700-3F85EE961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30" b="15267"/>
          <a:stretch/>
        </p:blipFill>
        <p:spPr>
          <a:xfrm>
            <a:off x="0" y="550843"/>
            <a:ext cx="9144000" cy="58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7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6ED944-4D4D-483B-81E0-AED6827F7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289" b="12335"/>
          <a:stretch/>
        </p:blipFill>
        <p:spPr>
          <a:xfrm>
            <a:off x="1933460" y="-3871"/>
            <a:ext cx="5277079" cy="68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3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A857601F-60BB-494C-96A1-E84969868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754"/>
            <a:ext cx="9144000" cy="686549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0AE6C3-CA15-4377-A7CD-294034A1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1025"/>
            <a:ext cx="7886700" cy="55959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CL" sz="5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 INFORMÁTICA ES Y SERÁ UNA </a:t>
            </a:r>
            <a:r>
              <a:rPr lang="es-CL" sz="5400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HERRAMIENTAS DE APOYO</a:t>
            </a:r>
          </a:p>
        </p:txBody>
      </p:sp>
    </p:spTree>
    <p:extLst>
      <p:ext uri="{BB962C8B-B14F-4D97-AF65-F5344CB8AC3E}">
        <p14:creationId xmlns:p14="http://schemas.microsoft.com/office/powerpoint/2010/main" val="2622484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05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71FF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4E55733-CF52-4621-B523-D671433CF58A}"/>
              </a:ext>
            </a:extLst>
          </p:cNvPr>
          <p:cNvSpPr/>
          <p:nvPr/>
        </p:nvSpPr>
        <p:spPr>
          <a:xfrm>
            <a:off x="1989762" y="3084816"/>
            <a:ext cx="5164477" cy="688369"/>
          </a:xfrm>
          <a:prstGeom prst="roundRect">
            <a:avLst/>
          </a:prstGeom>
          <a:solidFill>
            <a:srgbClr val="3333FF">
              <a:alpha val="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NO SIGNAL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FC081AC-FFA1-48E4-BCDD-3CD857F98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219" y="371495"/>
            <a:ext cx="821271" cy="821271"/>
          </a:xfrm>
          <a:prstGeom prst="rect">
            <a:avLst/>
          </a:prstGeom>
        </p:spPr>
      </p:pic>
      <p:sp>
        <p:nvSpPr>
          <p:cNvPr id="2" name="Símbolo &quot;No permitido&quot; 1">
            <a:extLst>
              <a:ext uri="{FF2B5EF4-FFF2-40B4-BE49-F238E27FC236}">
                <a16:creationId xmlns:a16="http://schemas.microsoft.com/office/drawing/2014/main" id="{B160FAAC-C0C2-4EEC-B0ED-64B85B62075D}"/>
              </a:ext>
            </a:extLst>
          </p:cNvPr>
          <p:cNvSpPr/>
          <p:nvPr/>
        </p:nvSpPr>
        <p:spPr>
          <a:xfrm>
            <a:off x="7664219" y="310642"/>
            <a:ext cx="952500" cy="942975"/>
          </a:xfrm>
          <a:prstGeom prst="noSmoking">
            <a:avLst>
              <a:gd name="adj" fmla="val 9348"/>
            </a:avLst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to, exterior, suelo, edificio&#10;&#10;Descripción generada automáticamente">
            <a:extLst>
              <a:ext uri="{FF2B5EF4-FFF2-40B4-BE49-F238E27FC236}">
                <a16:creationId xmlns:a16="http://schemas.microsoft.com/office/drawing/2014/main" id="{09620A67-4855-4C2B-8011-A0BA72782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57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903CF22-3F11-4ABA-983D-AB9B1E0E97C8}"/>
              </a:ext>
            </a:extLst>
          </p:cNvPr>
          <p:cNvSpPr/>
          <p:nvPr/>
        </p:nvSpPr>
        <p:spPr>
          <a:xfrm>
            <a:off x="2461364" y="2577229"/>
            <a:ext cx="4221272" cy="26304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L" b="1" dirty="0"/>
              <a:t>PROCESOS OPERATIVOS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098C562B-9A40-42DE-AE4E-AA554D76D2BA}"/>
              </a:ext>
            </a:extLst>
          </p:cNvPr>
          <p:cNvSpPr/>
          <p:nvPr/>
        </p:nvSpPr>
        <p:spPr>
          <a:xfrm>
            <a:off x="1365337" y="3419604"/>
            <a:ext cx="588723" cy="1002083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B4C1F516-B2CB-49FA-B731-12DFC8E02F6B}"/>
              </a:ext>
            </a:extLst>
          </p:cNvPr>
          <p:cNvSpPr/>
          <p:nvPr/>
        </p:nvSpPr>
        <p:spPr>
          <a:xfrm>
            <a:off x="7114784" y="3419604"/>
            <a:ext cx="588723" cy="1002083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A04D0BB-C205-4824-9164-2A60E4EC176C}"/>
              </a:ext>
            </a:extLst>
          </p:cNvPr>
          <p:cNvSpPr/>
          <p:nvPr/>
        </p:nvSpPr>
        <p:spPr>
          <a:xfrm>
            <a:off x="2461364" y="1816273"/>
            <a:ext cx="4221272" cy="50104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PROCESOS ESTRATÉGICOS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28E7076-3703-4117-AD0A-C541DEB455DA}"/>
              </a:ext>
            </a:extLst>
          </p:cNvPr>
          <p:cNvSpPr/>
          <p:nvPr/>
        </p:nvSpPr>
        <p:spPr>
          <a:xfrm>
            <a:off x="2461364" y="5492662"/>
            <a:ext cx="4221272" cy="501041"/>
          </a:xfrm>
          <a:prstGeom prst="rect">
            <a:avLst/>
          </a:prstGeom>
          <a:solidFill>
            <a:srgbClr val="8F132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PROCESOS APOYO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1E95A9B-0A6C-4F67-8EE7-604E4002A1A8}"/>
              </a:ext>
            </a:extLst>
          </p:cNvPr>
          <p:cNvSpPr/>
          <p:nvPr/>
        </p:nvSpPr>
        <p:spPr>
          <a:xfrm>
            <a:off x="425885" y="2317314"/>
            <a:ext cx="425885" cy="317534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ENTRADAS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C6DF093-E150-4373-9CF7-6760C7FC9B4C}"/>
              </a:ext>
            </a:extLst>
          </p:cNvPr>
          <p:cNvSpPr/>
          <p:nvPr/>
        </p:nvSpPr>
        <p:spPr>
          <a:xfrm>
            <a:off x="8166970" y="2304788"/>
            <a:ext cx="425885" cy="317534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SALIDAS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2BDA00A-5E59-4989-B256-BC4071D15B4E}"/>
              </a:ext>
            </a:extLst>
          </p:cNvPr>
          <p:cNvSpPr/>
          <p:nvPr/>
        </p:nvSpPr>
        <p:spPr>
          <a:xfrm>
            <a:off x="3118981" y="3507287"/>
            <a:ext cx="1077238" cy="7265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050021B-1980-4F38-A3E3-CA32EE6BEE71}"/>
              </a:ext>
            </a:extLst>
          </p:cNvPr>
          <p:cNvSpPr/>
          <p:nvPr/>
        </p:nvSpPr>
        <p:spPr>
          <a:xfrm>
            <a:off x="4853836" y="3507286"/>
            <a:ext cx="1077238" cy="7265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002060"/>
                </a:solidFill>
              </a:rPr>
              <a:t>B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9F8693A-E000-4B6A-9483-311868C6C858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4196219" y="3870541"/>
            <a:ext cx="657617" cy="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2">
            <a:extLst>
              <a:ext uri="{FF2B5EF4-FFF2-40B4-BE49-F238E27FC236}">
                <a16:creationId xmlns:a16="http://schemas.microsoft.com/office/drawing/2014/main" id="{268E0D80-ADFE-4617-9F6D-E0B96145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>
                <a:solidFill>
                  <a:srgbClr val="002060"/>
                </a:solidFill>
                <a:latin typeface="+mn-lt"/>
              </a:rPr>
              <a:t>GESTIÓN POR PROCESOS</a:t>
            </a:r>
          </a:p>
        </p:txBody>
      </p:sp>
      <p:sp>
        <p:nvSpPr>
          <p:cNvPr id="15" name="Diagrama de flujo: multidocumento 14">
            <a:extLst>
              <a:ext uri="{FF2B5EF4-FFF2-40B4-BE49-F238E27FC236}">
                <a16:creationId xmlns:a16="http://schemas.microsoft.com/office/drawing/2014/main" id="{FDF4BEA6-24AF-49D5-A62D-DCC59EFEB35B}"/>
              </a:ext>
            </a:extLst>
          </p:cNvPr>
          <p:cNvSpPr/>
          <p:nvPr/>
        </p:nvSpPr>
        <p:spPr>
          <a:xfrm>
            <a:off x="5846525" y="4578261"/>
            <a:ext cx="701457" cy="541748"/>
          </a:xfrm>
          <a:prstGeom prst="flowChartMultidocumen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7322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74F659-2794-462F-B5DE-6F7FBA2B0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175"/>
            <a:ext cx="9144000" cy="41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59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3400426"/>
          </a:xfrm>
          <a:prstGeom prst="flowChartDocument">
            <a:avLst/>
          </a:prstGeom>
          <a:solidFill>
            <a:srgbClr val="6A6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8E415CF-4F87-45FD-8274-03C50E660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62"/>
            <a:ext cx="2130136" cy="2371148"/>
          </a:xfrm>
        </p:spPr>
        <p:txBody>
          <a:bodyPr>
            <a:normAutofit/>
          </a:bodyPr>
          <a:lstStyle/>
          <a:p>
            <a:r>
              <a:rPr lang="es-CL" sz="2800" b="1">
                <a:solidFill>
                  <a:srgbClr val="FFFFFF"/>
                </a:solidFill>
                <a:latin typeface="+mn-lt"/>
              </a:rPr>
              <a:t>CICLO PDCA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8643CC-B4BF-46EF-A023-4F114EA3C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13203" r="6490" b="2016"/>
          <a:stretch/>
        </p:blipFill>
        <p:spPr>
          <a:xfrm>
            <a:off x="3155949" y="1311518"/>
            <a:ext cx="5510653" cy="42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2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A857601F-60BB-494C-96A1-E84969868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754"/>
            <a:ext cx="9144000" cy="686549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0AE6C3-CA15-4377-A7CD-294034A1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1025"/>
            <a:ext cx="7886700" cy="55959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CL" sz="5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PUEDE LA INGENIERÍA AYUDARME A LOGRAR LA ACREDITACIÓN?</a:t>
            </a:r>
            <a:endParaRPr lang="es-CL" sz="5400" b="1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9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8677D4FA-82A8-4314-B824-1BF90F521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0061BE2-DC15-4F0D-B9AC-08F8315F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978740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PARTE DE NUESTRA EVOLUCIÓN EL TENER QUE RELACIONARNOS CON LA INGENIERÍA, LA INFORMÁTICA Y LAS TECNOLOGÍAS DISPONIBLES.</a:t>
            </a:r>
          </a:p>
        </p:txBody>
      </p:sp>
    </p:spTree>
    <p:extLst>
      <p:ext uri="{BB962C8B-B14F-4D97-AF65-F5344CB8AC3E}">
        <p14:creationId xmlns:p14="http://schemas.microsoft.com/office/powerpoint/2010/main" val="1664422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A857601F-60BB-494C-96A1-E84969868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754"/>
            <a:ext cx="9144000" cy="686549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0AE6C3-CA15-4377-A7CD-294034A1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81025"/>
            <a:ext cx="7886700" cy="55959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CL" sz="5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¿PENSEMOS COMO SI FUERAMOS UN SOFTWARE?</a:t>
            </a:r>
            <a:endParaRPr lang="es-CL" sz="5400" b="1" i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52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F0E267-6355-454E-8043-B7F86541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1" y="365125"/>
            <a:ext cx="7890527" cy="1325563"/>
          </a:xfrm>
        </p:spPr>
        <p:txBody>
          <a:bodyPr>
            <a:normAutofit/>
          </a:bodyPr>
          <a:lstStyle/>
          <a:p>
            <a:r>
              <a:rPr lang="es-CL"/>
              <a:t>¿ES POSIBLE QUE OBTENGAMOS LOS MISMOS RESULTADOS?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01C4433-6E67-4BD9-A017-FCCB4D1D1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069723"/>
              </p:ext>
            </p:extLst>
          </p:nvPr>
        </p:nvGraphicFramePr>
        <p:xfrm>
          <a:off x="628650" y="2022475"/>
          <a:ext cx="78867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1166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9CF462-511B-46CB-A4E6-895351B95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2925"/>
            <a:ext cx="1857375" cy="5634038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A=1</a:t>
            </a:r>
          </a:p>
          <a:p>
            <a:pPr marL="0" indent="0">
              <a:buNone/>
            </a:pPr>
            <a:r>
              <a:rPr lang="es-CL" dirty="0"/>
              <a:t>B=2</a:t>
            </a:r>
          </a:p>
          <a:p>
            <a:pPr marL="0" indent="0">
              <a:buNone/>
            </a:pPr>
            <a:r>
              <a:rPr lang="es-CL" dirty="0"/>
              <a:t>C=3</a:t>
            </a:r>
          </a:p>
          <a:p>
            <a:pPr marL="0" indent="0">
              <a:buNone/>
            </a:pPr>
            <a:r>
              <a:rPr lang="es-CL" dirty="0"/>
              <a:t>D=4</a:t>
            </a:r>
          </a:p>
          <a:p>
            <a:pPr marL="0" indent="0">
              <a:buNone/>
            </a:pPr>
            <a:r>
              <a:rPr lang="es-CL" dirty="0"/>
              <a:t>E=5</a:t>
            </a:r>
          </a:p>
          <a:p>
            <a:pPr marL="0" indent="0">
              <a:buNone/>
            </a:pPr>
            <a:r>
              <a:rPr lang="es-CL" dirty="0"/>
              <a:t>F=6</a:t>
            </a:r>
          </a:p>
          <a:p>
            <a:pPr marL="0" indent="0">
              <a:buNone/>
            </a:pPr>
            <a:r>
              <a:rPr lang="es-CL" dirty="0"/>
              <a:t>G=7</a:t>
            </a:r>
          </a:p>
          <a:p>
            <a:pPr marL="0" indent="0">
              <a:buNone/>
            </a:pPr>
            <a:r>
              <a:rPr lang="es-CL" dirty="0"/>
              <a:t>H=8</a:t>
            </a:r>
          </a:p>
          <a:p>
            <a:pPr marL="0" indent="0">
              <a:buNone/>
            </a:pPr>
            <a:r>
              <a:rPr lang="es-CL" dirty="0"/>
              <a:t>I=9</a:t>
            </a:r>
          </a:p>
          <a:p>
            <a:pPr marL="0" indent="0">
              <a:buNone/>
            </a:pPr>
            <a:r>
              <a:rPr lang="es-CL" dirty="0"/>
              <a:t>J=10</a:t>
            </a:r>
          </a:p>
          <a:p>
            <a:pPr marL="0" indent="0">
              <a:buNone/>
            </a:pPr>
            <a:r>
              <a:rPr lang="es-CL" dirty="0"/>
              <a:t>K=11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EBABBD2-689F-4FF9-BACE-5BA7172152F9}"/>
              </a:ext>
            </a:extLst>
          </p:cNvPr>
          <p:cNvSpPr/>
          <p:nvPr/>
        </p:nvSpPr>
        <p:spPr>
          <a:xfrm>
            <a:off x="447675" y="3600450"/>
            <a:ext cx="11430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FB7F6E9-3E8D-4785-A429-6A6B20CF0851}"/>
              </a:ext>
            </a:extLst>
          </p:cNvPr>
          <p:cNvSpPr txBox="1">
            <a:spLocks/>
          </p:cNvSpPr>
          <p:nvPr/>
        </p:nvSpPr>
        <p:spPr>
          <a:xfrm>
            <a:off x="2981325" y="611981"/>
            <a:ext cx="5133975" cy="5634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4000" dirty="0"/>
              <a:t>PIENSE EN UN </a:t>
            </a:r>
            <a:r>
              <a:rPr lang="es-CL" sz="4000" dirty="0">
                <a:solidFill>
                  <a:schemeClr val="accent1">
                    <a:lumMod val="75000"/>
                  </a:schemeClr>
                </a:solidFill>
              </a:rPr>
              <a:t>MAMÍFERO</a:t>
            </a:r>
            <a:r>
              <a:rPr lang="es-CL" sz="4000" dirty="0"/>
              <a:t>, </a:t>
            </a:r>
            <a:r>
              <a:rPr lang="es-CL" sz="4000" dirty="0">
                <a:solidFill>
                  <a:schemeClr val="accent4">
                    <a:lumMod val="75000"/>
                  </a:schemeClr>
                </a:solidFill>
              </a:rPr>
              <a:t>AVE</a:t>
            </a:r>
            <a:r>
              <a:rPr lang="es-CL" sz="4000" dirty="0"/>
              <a:t> O </a:t>
            </a:r>
            <a:r>
              <a:rPr lang="es-CL" sz="4000" dirty="0">
                <a:solidFill>
                  <a:schemeClr val="accent6">
                    <a:lumMod val="50000"/>
                  </a:schemeClr>
                </a:solidFill>
              </a:rPr>
              <a:t>REPTIL CUYO NOMBRE COMIENCE CON ESA LETRA.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2B928E-454F-446C-B139-D7B5A67CC9E6}"/>
              </a:ext>
            </a:extLst>
          </p:cNvPr>
          <p:cNvSpPr/>
          <p:nvPr/>
        </p:nvSpPr>
        <p:spPr>
          <a:xfrm>
            <a:off x="3143250" y="3876675"/>
            <a:ext cx="4876800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/>
              <a:t>G = GAVIOTA.</a:t>
            </a:r>
          </a:p>
        </p:txBody>
      </p:sp>
    </p:spTree>
    <p:extLst>
      <p:ext uri="{BB962C8B-B14F-4D97-AF65-F5344CB8AC3E}">
        <p14:creationId xmlns:p14="http://schemas.microsoft.com/office/powerpoint/2010/main" val="33548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00836-3DC7-4690-B14B-DE9EDB0A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B1813B-B340-450F-B231-F93D9A9EE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1B15B0F-05A1-4EDE-8B43-F9F596A74C20}"/>
              </a:ext>
            </a:extLst>
          </p:cNvPr>
          <p:cNvSpPr/>
          <p:nvPr/>
        </p:nvSpPr>
        <p:spPr>
          <a:xfrm>
            <a:off x="1181100" y="1828800"/>
            <a:ext cx="6886575" cy="30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500" b="1" dirty="0"/>
              <a:t>? – 5=?</a:t>
            </a:r>
          </a:p>
        </p:txBody>
      </p:sp>
    </p:spTree>
    <p:extLst>
      <p:ext uri="{BB962C8B-B14F-4D97-AF65-F5344CB8AC3E}">
        <p14:creationId xmlns:p14="http://schemas.microsoft.com/office/powerpoint/2010/main" val="287639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9CF462-511B-46CB-A4E6-895351B95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42925"/>
            <a:ext cx="1857375" cy="5634038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A=1</a:t>
            </a:r>
          </a:p>
          <a:p>
            <a:pPr marL="0" indent="0">
              <a:buNone/>
            </a:pPr>
            <a:r>
              <a:rPr lang="es-CL" dirty="0"/>
              <a:t>B=2</a:t>
            </a:r>
          </a:p>
          <a:p>
            <a:pPr marL="0" indent="0">
              <a:buNone/>
            </a:pPr>
            <a:r>
              <a:rPr lang="es-CL" dirty="0"/>
              <a:t>C=3</a:t>
            </a:r>
          </a:p>
          <a:p>
            <a:pPr marL="0" indent="0">
              <a:buNone/>
            </a:pPr>
            <a:r>
              <a:rPr lang="es-CL" dirty="0"/>
              <a:t>D=4</a:t>
            </a:r>
          </a:p>
          <a:p>
            <a:pPr marL="0" indent="0">
              <a:buNone/>
            </a:pPr>
            <a:r>
              <a:rPr lang="es-CL" dirty="0"/>
              <a:t>E=5</a:t>
            </a:r>
          </a:p>
          <a:p>
            <a:pPr marL="0" indent="0">
              <a:buNone/>
            </a:pPr>
            <a:r>
              <a:rPr lang="es-CL" dirty="0"/>
              <a:t>F=6</a:t>
            </a:r>
          </a:p>
          <a:p>
            <a:pPr marL="0" indent="0">
              <a:buNone/>
            </a:pPr>
            <a:r>
              <a:rPr lang="es-CL" dirty="0"/>
              <a:t>G=7</a:t>
            </a:r>
          </a:p>
          <a:p>
            <a:pPr marL="0" indent="0">
              <a:buNone/>
            </a:pPr>
            <a:r>
              <a:rPr lang="es-CL" dirty="0"/>
              <a:t>H=8</a:t>
            </a:r>
          </a:p>
          <a:p>
            <a:pPr marL="0" indent="0">
              <a:buNone/>
            </a:pPr>
            <a:r>
              <a:rPr lang="es-CL" dirty="0"/>
              <a:t>I=9</a:t>
            </a:r>
          </a:p>
          <a:p>
            <a:pPr marL="0" indent="0">
              <a:buNone/>
            </a:pPr>
            <a:r>
              <a:rPr lang="es-CL" dirty="0"/>
              <a:t>J=10</a:t>
            </a:r>
          </a:p>
          <a:p>
            <a:pPr marL="0" indent="0">
              <a:buNone/>
            </a:pPr>
            <a:r>
              <a:rPr lang="es-CL" dirty="0"/>
              <a:t>K=11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EBABBD2-689F-4FF9-BACE-5BA7172152F9}"/>
              </a:ext>
            </a:extLst>
          </p:cNvPr>
          <p:cNvSpPr/>
          <p:nvPr/>
        </p:nvSpPr>
        <p:spPr>
          <a:xfrm>
            <a:off x="414337" y="1057275"/>
            <a:ext cx="11430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FB7F6E9-3E8D-4785-A429-6A6B20CF0851}"/>
              </a:ext>
            </a:extLst>
          </p:cNvPr>
          <p:cNvSpPr txBox="1">
            <a:spLocks/>
          </p:cNvSpPr>
          <p:nvPr/>
        </p:nvSpPr>
        <p:spPr>
          <a:xfrm>
            <a:off x="2981325" y="611981"/>
            <a:ext cx="5133975" cy="5634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4000" dirty="0"/>
              <a:t>PIENSE EN UN </a:t>
            </a:r>
            <a:r>
              <a:rPr lang="es-CL" sz="4000" dirty="0">
                <a:solidFill>
                  <a:schemeClr val="accent1">
                    <a:lumMod val="75000"/>
                  </a:schemeClr>
                </a:solidFill>
              </a:rPr>
              <a:t>PAÍS </a:t>
            </a:r>
            <a:r>
              <a:rPr lang="es-CL" sz="4000" dirty="0">
                <a:solidFill>
                  <a:schemeClr val="accent6">
                    <a:lumMod val="50000"/>
                  </a:schemeClr>
                </a:solidFill>
              </a:rPr>
              <a:t>CUYO NOMBRE COMIENCE CON ESA LETRA.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2B928E-454F-446C-B139-D7B5A67CC9E6}"/>
              </a:ext>
            </a:extLst>
          </p:cNvPr>
          <p:cNvSpPr/>
          <p:nvPr/>
        </p:nvSpPr>
        <p:spPr>
          <a:xfrm>
            <a:off x="3143250" y="3876675"/>
            <a:ext cx="4876800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dirty="0"/>
              <a:t>B = BÉLGICA.</a:t>
            </a:r>
          </a:p>
        </p:txBody>
      </p:sp>
    </p:spTree>
    <p:extLst>
      <p:ext uri="{BB962C8B-B14F-4D97-AF65-F5344CB8AC3E}">
        <p14:creationId xmlns:p14="http://schemas.microsoft.com/office/powerpoint/2010/main" val="86135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1B29315F-3903-41EB-AE7D-50C7F78AC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" y="1381836"/>
            <a:ext cx="9124315" cy="4085514"/>
          </a:xfrm>
          <a:prstGeom prst="rect">
            <a:avLst/>
          </a:prstGeom>
        </p:spPr>
      </p:pic>
      <p:sp>
        <p:nvSpPr>
          <p:cNvPr id="2" name="Nube 1">
            <a:extLst>
              <a:ext uri="{FF2B5EF4-FFF2-40B4-BE49-F238E27FC236}">
                <a16:creationId xmlns:a16="http://schemas.microsoft.com/office/drawing/2014/main" id="{7FF225DC-244D-4150-B9F7-8099425818B9}"/>
              </a:ext>
            </a:extLst>
          </p:cNvPr>
          <p:cNvSpPr/>
          <p:nvPr/>
        </p:nvSpPr>
        <p:spPr>
          <a:xfrm>
            <a:off x="6772275" y="561975"/>
            <a:ext cx="2057400" cy="113347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/>
              <a:t>BD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C3163219-55EC-43C6-AA73-D8E7AA14C0BC}"/>
              </a:ext>
            </a:extLst>
          </p:cNvPr>
          <p:cNvCxnSpPr>
            <a:cxnSpLocks/>
          </p:cNvCxnSpPr>
          <p:nvPr/>
        </p:nvCxnSpPr>
        <p:spPr>
          <a:xfrm flipV="1">
            <a:off x="6772275" y="1695450"/>
            <a:ext cx="342900" cy="2066925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A9644E5C-3E6A-4E29-8C11-BB8C623498B5}"/>
              </a:ext>
            </a:extLst>
          </p:cNvPr>
          <p:cNvCxnSpPr>
            <a:cxnSpLocks/>
          </p:cNvCxnSpPr>
          <p:nvPr/>
        </p:nvCxnSpPr>
        <p:spPr>
          <a:xfrm flipV="1">
            <a:off x="8191500" y="1381836"/>
            <a:ext cx="342900" cy="182808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94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560718-51CC-4507-A56F-8D730681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SU RESULTADO ES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8CF6F2C-3D97-4079-9F3A-6EC5D0170A11}"/>
              </a:ext>
            </a:extLst>
          </p:cNvPr>
          <p:cNvSpPr/>
          <p:nvPr/>
        </p:nvSpPr>
        <p:spPr>
          <a:xfrm>
            <a:off x="1200150" y="2457450"/>
            <a:ext cx="3762375" cy="200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/>
              <a:t>GAVIOTA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A9A8935-4512-4A40-B9EB-4291E0CA86F5}"/>
              </a:ext>
            </a:extLst>
          </p:cNvPr>
          <p:cNvSpPr/>
          <p:nvPr/>
        </p:nvSpPr>
        <p:spPr>
          <a:xfrm>
            <a:off x="5095875" y="2428875"/>
            <a:ext cx="3762375" cy="200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800" dirty="0"/>
              <a:t>BÉLGICA</a:t>
            </a:r>
          </a:p>
        </p:txBody>
      </p:sp>
    </p:spTree>
    <p:extLst>
      <p:ext uri="{BB962C8B-B14F-4D97-AF65-F5344CB8AC3E}">
        <p14:creationId xmlns:p14="http://schemas.microsoft.com/office/powerpoint/2010/main" val="505375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reptil, animal, lagartija, sentado&#10;&#10;Descripción generada automáticamente">
            <a:extLst>
              <a:ext uri="{FF2B5EF4-FFF2-40B4-BE49-F238E27FC236}">
                <a16:creationId xmlns:a16="http://schemas.microsoft.com/office/drawing/2014/main" id="{9307CBA3-BF9A-41E0-915B-109DBC1C66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r="21716" b="1"/>
          <a:stretch/>
        </p:blipFill>
        <p:spPr>
          <a:xfrm>
            <a:off x="3614166" y="-479"/>
            <a:ext cx="5529834" cy="4252439"/>
          </a:xfrm>
          <a:prstGeom prst="rect">
            <a:avLst/>
          </a:prstGeom>
        </p:spPr>
      </p:pic>
      <p:pic>
        <p:nvPicPr>
          <p:cNvPr id="6" name="Imagen 5" descr="Imagen que contiene rojo&#10;&#10;Descripción generada automáticamente">
            <a:extLst>
              <a:ext uri="{FF2B5EF4-FFF2-40B4-BE49-F238E27FC236}">
                <a16:creationId xmlns:a16="http://schemas.microsoft.com/office/drawing/2014/main" id="{B6BA0F60-F767-4A66-8D2A-76C938B00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80"/>
          <a:stretch/>
        </p:blipFill>
        <p:spPr>
          <a:xfrm>
            <a:off x="5128591" y="4251960"/>
            <a:ext cx="4015409" cy="2606039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6BCEC1B-9617-4EF1-9B03-4BD43D100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7101525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CCBFD80B-276C-4775-A363-20693A7C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6058538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715D51-65C7-4227-B436-7D88BA54C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600325"/>
            <a:ext cx="3711321" cy="2651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493F80-8A8F-4A8E-A0E9-95E632B9994F}"/>
              </a:ext>
            </a:extLst>
          </p:cNvPr>
          <p:cNvSpPr txBox="1"/>
          <p:nvPr/>
        </p:nvSpPr>
        <p:spPr>
          <a:xfrm>
            <a:off x="6973792" y="3602759"/>
            <a:ext cx="20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IGUANA</a:t>
            </a:r>
          </a:p>
        </p:txBody>
      </p:sp>
    </p:spTree>
    <p:extLst>
      <p:ext uri="{BB962C8B-B14F-4D97-AF65-F5344CB8AC3E}">
        <p14:creationId xmlns:p14="http://schemas.microsoft.com/office/powerpoint/2010/main" val="2053447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7436D58-CB7C-41A9-A4CA-68F7559D89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"/>
          <a:stretch/>
        </p:blipFill>
        <p:spPr>
          <a:xfrm rot="21600000">
            <a:off x="1023947" y="1116816"/>
            <a:ext cx="7096105" cy="53220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25AF6A-9A3E-4093-B069-6010ECD2F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" y="1452948"/>
            <a:ext cx="9093250" cy="42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0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ielo, interior&#10;&#10;Descripción generada automáticamente">
            <a:extLst>
              <a:ext uri="{FF2B5EF4-FFF2-40B4-BE49-F238E27FC236}">
                <a16:creationId xmlns:a16="http://schemas.microsoft.com/office/drawing/2014/main" id="{1B904884-BBA1-4B4B-B7A1-1211089CB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02" y="2393478"/>
            <a:ext cx="4838744" cy="2528244"/>
          </a:xfrm>
          <a:prstGeom prst="rect">
            <a:avLst/>
          </a:prstGeom>
        </p:spPr>
      </p:pic>
      <p:pic>
        <p:nvPicPr>
          <p:cNvPr id="5" name="Imagen 4" descr="Imagen que contiene LEGO, juguete&#10;&#10;Descripción generada automáticamente">
            <a:extLst>
              <a:ext uri="{FF2B5EF4-FFF2-40B4-BE49-F238E27FC236}">
                <a16:creationId xmlns:a16="http://schemas.microsoft.com/office/drawing/2014/main" id="{8737D255-8599-48F9-AC50-7D6596691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80" y="2724858"/>
            <a:ext cx="3810000" cy="3810000"/>
          </a:xfrm>
          <a:prstGeom prst="rect">
            <a:avLst/>
          </a:prstGeom>
        </p:spPr>
      </p:pic>
      <p:sp>
        <p:nvSpPr>
          <p:cNvPr id="6" name="Cerrar llave 5">
            <a:extLst>
              <a:ext uri="{FF2B5EF4-FFF2-40B4-BE49-F238E27FC236}">
                <a16:creationId xmlns:a16="http://schemas.microsoft.com/office/drawing/2014/main" id="{13C606F4-B272-4018-99BE-82DB8F3C0B0B}"/>
              </a:ext>
            </a:extLst>
          </p:cNvPr>
          <p:cNvSpPr/>
          <p:nvPr/>
        </p:nvSpPr>
        <p:spPr>
          <a:xfrm>
            <a:off x="5288692" y="259878"/>
            <a:ext cx="543697" cy="5943214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A12301FA-1A7B-4B6C-A84D-5AC0E680058B}"/>
              </a:ext>
            </a:extLst>
          </p:cNvPr>
          <p:cNvSpPr/>
          <p:nvPr/>
        </p:nvSpPr>
        <p:spPr>
          <a:xfrm>
            <a:off x="6085210" y="2047875"/>
            <a:ext cx="2578936" cy="2371725"/>
          </a:xfrm>
          <a:prstGeom prst="round2Diag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OPERADOR DEPENDIENTE</a:t>
            </a:r>
          </a:p>
        </p:txBody>
      </p:sp>
    </p:spTree>
    <p:extLst>
      <p:ext uri="{BB962C8B-B14F-4D97-AF65-F5344CB8AC3E}">
        <p14:creationId xmlns:p14="http://schemas.microsoft.com/office/powerpoint/2010/main" val="100188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0.18836 -0.276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022E-16 L -0.4684 0.0425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0" y="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48BA99-B384-49CD-952A-0A7AA709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 SOFTWARE NO SON AUTÓNOMOS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6DBDF0FE-2F67-4B21-BACD-32C4A29BB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" y="3075220"/>
            <a:ext cx="8622615" cy="28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2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C2E68-0F97-42BE-AD19-0716EB6BF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19" y="513612"/>
            <a:ext cx="7420599" cy="10312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SOFTWARE EXISTENTES Y DISPONIBLES</a:t>
            </a:r>
          </a:p>
        </p:txBody>
      </p:sp>
      <p:pic>
        <p:nvPicPr>
          <p:cNvPr id="5" name="Marcador de contenido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6DDC5E49-E5AD-485D-BA82-939F84A3F7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9" y="2954533"/>
            <a:ext cx="3802037" cy="2024584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85115" y="1884045"/>
            <a:ext cx="2456751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1866" y="3222529"/>
            <a:ext cx="2432214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2D98CDE-2823-41F2-80B5-BD6BEDE58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6029" y="2279151"/>
            <a:ext cx="2720298" cy="33871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Software </a:t>
            </a:r>
            <a:r>
              <a:rPr lang="en-US" sz="1800" dirty="0" err="1"/>
              <a:t>deRegistro</a:t>
            </a:r>
            <a:r>
              <a:rPr lang="en-US" sz="1800" dirty="0"/>
              <a:t> </a:t>
            </a:r>
            <a:r>
              <a:rPr lang="en-US" sz="1800" dirty="0" err="1"/>
              <a:t>Clínico</a:t>
            </a:r>
            <a:r>
              <a:rPr lang="en-US" sz="1800" dirty="0"/>
              <a:t> </a:t>
            </a:r>
            <a:r>
              <a:rPr lang="en-US" sz="1800" dirty="0" err="1"/>
              <a:t>Electrónico</a:t>
            </a:r>
            <a:r>
              <a:rPr lang="en-US" sz="1800" dirty="0"/>
              <a:t>.</a:t>
            </a:r>
          </a:p>
          <a:p>
            <a:r>
              <a:rPr lang="en-US" sz="1800" dirty="0"/>
              <a:t>Software de </a:t>
            </a:r>
            <a:r>
              <a:rPr lang="en-US" sz="1800" dirty="0" err="1"/>
              <a:t>Imagenología</a:t>
            </a:r>
            <a:r>
              <a:rPr lang="en-US" sz="1800" dirty="0"/>
              <a:t>.</a:t>
            </a:r>
          </a:p>
          <a:p>
            <a:r>
              <a:rPr lang="en-US" sz="1800" dirty="0"/>
              <a:t>Software de </a:t>
            </a:r>
            <a:r>
              <a:rPr lang="en-US" sz="1800" dirty="0" err="1"/>
              <a:t>Laboratorio</a:t>
            </a:r>
            <a:r>
              <a:rPr lang="en-US" sz="1800" dirty="0"/>
              <a:t> </a:t>
            </a:r>
            <a:r>
              <a:rPr lang="en-US" sz="1800" dirty="0" err="1"/>
              <a:t>Clínico</a:t>
            </a:r>
            <a:r>
              <a:rPr lang="en-US" sz="1800" dirty="0"/>
              <a:t>.</a:t>
            </a:r>
          </a:p>
          <a:p>
            <a:r>
              <a:rPr lang="en-US" sz="1800" dirty="0"/>
              <a:t>Software de </a:t>
            </a:r>
            <a:r>
              <a:rPr lang="en-US" sz="1800" dirty="0" err="1"/>
              <a:t>Anatomía</a:t>
            </a:r>
            <a:r>
              <a:rPr lang="en-US" sz="1800" dirty="0"/>
              <a:t> </a:t>
            </a:r>
            <a:r>
              <a:rPr lang="en-US" sz="1800" dirty="0" err="1"/>
              <a:t>Patológica</a:t>
            </a:r>
            <a:r>
              <a:rPr lang="en-US" sz="1800" dirty="0"/>
              <a:t>.</a:t>
            </a:r>
          </a:p>
          <a:p>
            <a:r>
              <a:rPr lang="en-US" sz="1800" dirty="0"/>
              <a:t>Software para </a:t>
            </a:r>
            <a:r>
              <a:rPr lang="en-US" sz="1800" dirty="0" err="1"/>
              <a:t>Gestión</a:t>
            </a:r>
            <a:r>
              <a:rPr lang="en-US" sz="1800" dirty="0"/>
              <a:t> de </a:t>
            </a:r>
            <a:r>
              <a:rPr lang="en-US" sz="1800" dirty="0" err="1"/>
              <a:t>Mantenimiento</a:t>
            </a:r>
            <a:r>
              <a:rPr lang="en-US" sz="1800" dirty="0"/>
              <a:t> de </a:t>
            </a:r>
            <a:r>
              <a:rPr lang="en-US" sz="1800" dirty="0" err="1"/>
              <a:t>Equipos</a:t>
            </a:r>
            <a:r>
              <a:rPr lang="en-US" sz="1800" dirty="0"/>
              <a:t>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681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D04A0-76E8-47BD-9E48-9CC44800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OTRAS HERRAMIENTAS EXISTENTES</a:t>
            </a:r>
          </a:p>
        </p:txBody>
      </p:sp>
      <p:pic>
        <p:nvPicPr>
          <p:cNvPr id="6" name="Marcador de contenido 5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647904CF-27C5-4ACC-A7B7-B56BAD864C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3" y="1841336"/>
            <a:ext cx="4448257" cy="2471736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306FE5-5B87-4A5C-BF48-43E184FCB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3" t="2987" r="4699" b="36895"/>
          <a:stretch/>
        </p:blipFill>
        <p:spPr>
          <a:xfrm>
            <a:off x="3510573" y="3307125"/>
            <a:ext cx="4484001" cy="2754217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825543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460</Words>
  <Application>Microsoft Office PowerPoint</Application>
  <PresentationFormat>Presentación en pantalla (4:3)</PresentationFormat>
  <Paragraphs>110</Paragraphs>
  <Slides>41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Bell MT</vt:lpstr>
      <vt:lpstr>Calibri</vt:lpstr>
      <vt:lpstr>Calibri Light</vt:lpstr>
      <vt:lpstr>Century Gothic</vt:lpstr>
      <vt:lpstr>Century Schoolbook</vt:lpstr>
      <vt:lpstr>Office Theme</vt:lpstr>
      <vt:lpstr>USOS DE LA INFORMÁTICA EN LA ACREDITACIÓN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SOFTWARE NO SON AUTÓNOMOS</vt:lpstr>
      <vt:lpstr>SOFTWARE EXISTENTES Y DISPONIBLES</vt:lpstr>
      <vt:lpstr>OTRAS HERRAMIENTAS EXISTENTES</vt:lpstr>
      <vt:lpstr>Presentación de PowerPoint</vt:lpstr>
      <vt:lpstr>Presentación de PowerPoint</vt:lpstr>
      <vt:lpstr>Presentación de PowerPoint</vt:lpstr>
      <vt:lpstr>Presentación de PowerPoint</vt:lpstr>
      <vt:lpstr>¿Cuál ES NUESTRA MAYOR BARRERA PARA ELEGIR O DESARROLLAR LA HERRAMIENTA ADECUADA?</vt:lpstr>
      <vt:lpstr>Presentación de PowerPoint</vt:lpstr>
      <vt:lpstr>LEVANTAMIENTO DE REQUERIMIENTOS</vt:lpstr>
      <vt:lpstr>Presentación de PowerPoint</vt:lpstr>
      <vt:lpstr>¿Qué SOLICITA LA PAUTA DE COTEJO?</vt:lpstr>
      <vt:lpstr>¿CUÁL ES EL APORTE MÍNIMO QUE SE DESEA DE UN SOFTWARE?</vt:lpstr>
      <vt:lpstr>¿QUÉ RECURSOS REQUIERE PARA DESARROLLAR UNA SOLUCIÓN INFORMÁTICA?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GESTIÓN POR PROCESOS</vt:lpstr>
      <vt:lpstr>Presentación de PowerPoint</vt:lpstr>
      <vt:lpstr>CICLO PDCA</vt:lpstr>
      <vt:lpstr>Presentación de PowerPoint</vt:lpstr>
      <vt:lpstr>ES PARTE DE NUESTRA EVOLUCIÓN EL TENER QUE RELACIONARNOS CON LA INGENIERÍA, LA INFORMÁTICA Y LAS TECNOLOGÍAS DISPONIBLES.</vt:lpstr>
      <vt:lpstr>Presentación de PowerPoint</vt:lpstr>
      <vt:lpstr>¿ES POSIBLE QUE OBTENGAMOS LOS MISMOS RESULTADOS?</vt:lpstr>
      <vt:lpstr>Presentación de PowerPoint</vt:lpstr>
      <vt:lpstr>Presentación de PowerPoint</vt:lpstr>
      <vt:lpstr>Presentación de PowerPoint</vt:lpstr>
      <vt:lpstr>SU RESULTADO ES</vt:lpstr>
      <vt:lpstr>GRACIAS.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USOS DE LA INFORMÁTICA EN LA ACREDITACIÓN</dc:title>
  <dc:creator>DANIEL PEÑAILILLO</dc:creator>
  <cp:lastModifiedBy>DANIEL PEÑAILILLO</cp:lastModifiedBy>
  <cp:revision>1</cp:revision>
  <dcterms:created xsi:type="dcterms:W3CDTF">2018-11-15T14:20:43Z</dcterms:created>
  <dcterms:modified xsi:type="dcterms:W3CDTF">2018-11-15T14:22:42Z</dcterms:modified>
</cp:coreProperties>
</file>